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3" r:id="rId22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56A"/>
    <a:srgbClr val="275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7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5F03-175C-4C46-8C83-01A25373CD37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6D82-F034-4C57-B212-EFD7780005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3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6D82-F034-4C57-B212-EFD77800059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02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6D82-F034-4C57-B212-EFD77800059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736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6D82-F034-4C57-B212-EFD77800059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25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6D82-F034-4C57-B212-EFD77800059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901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6D82-F034-4C57-B212-EFD77800059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267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6D82-F034-4C57-B212-EFD77800059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844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6D82-F034-4C57-B212-EFD77800059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229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6D82-F034-4C57-B212-EFD77800059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03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6D82-F034-4C57-B212-EFD77800059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66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6D82-F034-4C57-B212-EFD77800059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88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6D82-F034-4C57-B212-EFD77800059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118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6D82-F034-4C57-B212-EFD77800059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62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6D82-F034-4C57-B212-EFD77800059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50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6D82-F034-4C57-B212-EFD77800059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23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6D82-F034-4C57-B212-EFD77800059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916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6D82-F034-4C57-B212-EFD77800059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08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userDrawn="1">
  <p:cSld name="Title and body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 bwMode="auto">
          <a:xfrm flipH="1">
            <a:off x="4776800" y="2067599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1" name="Google Shape;51;p4"/>
          <p:cNvSpPr/>
          <p:nvPr/>
        </p:nvSpPr>
        <p:spPr bwMode="auto">
          <a:xfrm>
            <a:off x="0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" name="Google Shape;51;p4"/>
          <p:cNvSpPr/>
          <p:nvPr userDrawn="1"/>
        </p:nvSpPr>
        <p:spPr bwMode="auto">
          <a:xfrm rot="10800000">
            <a:off x="6358070" y="-1"/>
            <a:ext cx="5833929" cy="2615013"/>
          </a:xfrm>
          <a:prstGeom prst="rtTriangle">
            <a:avLst/>
          </a:prstGeom>
          <a:solidFill>
            <a:srgbClr val="41868B"/>
          </a:solidFill>
          <a:ln>
            <a:solidFill>
              <a:srgbClr val="41868B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" name="Google Shape;67;p6"/>
          <p:cNvSpPr/>
          <p:nvPr userDrawn="1"/>
        </p:nvSpPr>
        <p:spPr bwMode="auto">
          <a:xfrm>
            <a:off x="271000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400"/>
              <a:t>6ÈME ÉDITION</a:t>
            </a:r>
          </a:p>
          <a:p>
            <a:r>
              <a:rPr lang="fr-FR" sz="2400"/>
              <a:t>JOURNÉES NATIONALES DES CPTS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3532" y="5899389"/>
            <a:ext cx="4357653" cy="5820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BA4335-7E6C-5C2A-214A-568EEEAD3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533" y="548680"/>
            <a:ext cx="1645856" cy="1208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P.Marissal ACB 2012</a:t>
            </a:r>
            <a:endParaRPr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DE57938-5CF9-C04D-AF5D-40D0878D74A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914400" lvl="1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lvl="2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lvl="3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lvl="4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lvl="5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6pPr>
            <a:lvl7pPr marL="3200400" lvl="6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7pPr>
            <a:lvl8pPr marL="3657600" lvl="7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8pPr>
            <a:lvl9pPr marL="4114800" lvl="8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1pPr>
            <a:lvl2pPr lvl="1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2pPr>
            <a:lvl3pPr lvl="2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3pPr>
            <a:lvl4pPr lvl="3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4pPr>
            <a:lvl5pPr lvl="4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5pPr>
            <a:lvl6pPr lvl="5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6pPr>
            <a:lvl7pPr lvl="6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7pPr>
            <a:lvl8pPr lvl="7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8pPr>
            <a:lvl9pPr lvl="8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fr-sante.unicaen.fr/eductour-2024-kezac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tesnormandes.msa.fr/lfp/educ-tou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 bwMode="auto">
          <a:xfrm>
            <a:off x="2122745" y="2708920"/>
            <a:ext cx="7946511" cy="1200329"/>
          </a:xfrm>
          <a:prstGeom prst="rect">
            <a:avLst/>
          </a:prstGeom>
          <a:noFill/>
          <a:ln w="38100">
            <a:solidFill>
              <a:srgbClr val="21356A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6</a:t>
            </a:r>
            <a:r>
              <a:rPr lang="fr-FR" sz="3600" b="1" baseline="30000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ème</a:t>
            </a: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 édition </a:t>
            </a:r>
            <a:b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</a:b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des Journées Nationales des CPTS </a:t>
            </a:r>
            <a:endParaRPr dirty="0"/>
          </a:p>
        </p:txBody>
      </p:sp>
      <p:sp>
        <p:nvSpPr>
          <p:cNvPr id="4" name="ZoneTexte 3"/>
          <p:cNvSpPr txBox="1"/>
          <p:nvPr/>
        </p:nvSpPr>
        <p:spPr bwMode="auto">
          <a:xfrm>
            <a:off x="8832304" y="692696"/>
            <a:ext cx="276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27594B"/>
                </a:solidFill>
                <a:latin typeface="Aptos" panose="020B0004020202020204" pitchFamily="34" charset="0"/>
                <a:ea typeface="Yu Gothic UI"/>
              </a:rPr>
              <a:t>Les 9 et 10 octobre 2024</a:t>
            </a:r>
            <a:endParaRPr dirty="0">
              <a:solidFill>
                <a:srgbClr val="27594B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9711CAB-CF03-B99D-9CE9-4945DC7B0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260648"/>
            <a:ext cx="11285252" cy="634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7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8E19B6F-888C-BAD4-44C0-29D3BD611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3" y="310153"/>
            <a:ext cx="11089233" cy="62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0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907253-4A9B-2099-01B1-0748682C3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260648"/>
            <a:ext cx="11665296" cy="62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9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BE466A1-2829-6EBF-21BF-A93607E33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260648"/>
            <a:ext cx="1166529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47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CAF9AE-20B9-2341-2F66-6E34F46EF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224644"/>
            <a:ext cx="11665296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7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928CFDA-455E-CBAE-937A-A4370262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260647"/>
            <a:ext cx="11665296" cy="63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5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A03EA8A-9FF8-7483-6FEC-A8F09A9BD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1" y="260648"/>
            <a:ext cx="1166529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1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2A0CB27-3B84-7D86-D9C1-37441084E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69649"/>
            <a:ext cx="11161240" cy="62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1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8525717-334D-5CBB-6285-8F96F5249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310153"/>
            <a:ext cx="11089232" cy="62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33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41DE647-9B19-7189-F026-B5CC1873F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350657"/>
            <a:ext cx="11017224" cy="61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1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1727465" y="2156604"/>
            <a:ext cx="873707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Atelier 12</a:t>
            </a:r>
            <a:endParaRPr dirty="0"/>
          </a:p>
          <a:p>
            <a:pPr algn="ctr">
              <a:defRPr/>
            </a:pPr>
            <a:endParaRPr lang="fr-FR" sz="28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  <a:p>
            <a:pPr algn="ctr">
              <a:defRPr/>
            </a:pPr>
            <a:r>
              <a:rPr lang="fr-FR" sz="4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«  Former les soignants de demain à la collaboration interprofessionnelle 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37C1EB1-9C2C-640E-8E89-BA6873FAB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35" y="472171"/>
            <a:ext cx="8840983" cy="49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90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102EADA-A4F7-763B-F931-8370F7607D73}"/>
              </a:ext>
            </a:extLst>
          </p:cNvPr>
          <p:cNvSpPr txBox="1">
            <a:spLocks/>
          </p:cNvSpPr>
          <p:nvPr/>
        </p:nvSpPr>
        <p:spPr>
          <a:xfrm>
            <a:off x="2279576" y="476672"/>
            <a:ext cx="9649072" cy="5412258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dirty="0" err="1"/>
              <a:t>Bilbiographie</a:t>
            </a:r>
            <a:r>
              <a:rPr lang="fr-FR" dirty="0"/>
              <a:t> non exhaustive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Lenesley, P., Le Bouler, S. (2021). Etudes de santé : le temps des réformes. PUFR. </a:t>
            </a:r>
          </a:p>
          <a:p>
            <a:r>
              <a:rPr lang="fr-FR" dirty="0"/>
              <a:t>Lenesley, P., </a:t>
            </a:r>
            <a:r>
              <a:rPr lang="fr-FR" dirty="0" err="1"/>
              <a:t>Bitker,C</a:t>
            </a:r>
            <a:r>
              <a:rPr lang="fr-FR" dirty="0"/>
              <a:t>.  et Touze, E. (2021). Universitarisation des formations des auxiliaires médicaux en Normandie Occidentale : retour d’expérience. Management &amp; Avenir Santé, 8, 127-141. </a:t>
            </a:r>
          </a:p>
          <a:p>
            <a:r>
              <a:rPr lang="fr-FR" dirty="0"/>
              <a:t>Guyet, D., Baras, A., Zalabo, F. Louis, M., Rat, A.C., Lenesley, P. (2024). Intégration de contenus « santé environnement en pratique dans la licence sciences du soin : retour d’expérience d’un institut de formation paramédicale de rééducation associatif lié à l’université. JNRB, Rouen, 11 juin</a:t>
            </a:r>
          </a:p>
          <a:p>
            <a:r>
              <a:rPr lang="fr-FR" dirty="0"/>
              <a:t>Guyet, D. , Delair, AS., </a:t>
            </a:r>
            <a:r>
              <a:rPr lang="fr-FR" dirty="0" err="1"/>
              <a:t>Helfer</a:t>
            </a:r>
            <a:r>
              <a:rPr lang="fr-FR" dirty="0"/>
              <a:t>, F. ,Legentil, G., Vaast, C. , Lenesley, P.   (2024). Effet d’une séquence clinique interprofessionnelle sur le sentiment d’apprentissage et de compétences de l’interprofessionnalité Pédagogie Médicale; 25 (Suppl. 1)</a:t>
            </a:r>
          </a:p>
          <a:p>
            <a:r>
              <a:rPr lang="fr-FR" dirty="0"/>
              <a:t>Guyet, D., Huet, A.,  Delair, AS., </a:t>
            </a:r>
            <a:r>
              <a:rPr lang="fr-FR" dirty="0" err="1"/>
              <a:t>Helfer</a:t>
            </a:r>
            <a:r>
              <a:rPr lang="fr-FR" dirty="0"/>
              <a:t>, F., Legentil, G., Vaast, G., Lenesley, P. (2024). Effet d’une séquence pédagogique « ta santé notre territoire ou dis-moi ou tu habites je te dirais comment tu vas être soigné » sur le sentiment d’apprentissage et de compétences de l’interprofessionnalité. Pédagogie Médicale 2024; 25 (Suppl. 1)</a:t>
            </a:r>
          </a:p>
          <a:p>
            <a:r>
              <a:rPr lang="fr-FR" dirty="0"/>
              <a:t>Educ tour MSA: </a:t>
            </a:r>
            <a:r>
              <a:rPr lang="fr-FR" dirty="0">
                <a:hlinkClick r:id="rId3"/>
              </a:rPr>
              <a:t>https://ufr-sante.unicaen.fr/eductour-2024-kezaco</a:t>
            </a:r>
            <a:r>
              <a:rPr lang="fr-FR" dirty="0"/>
              <a:t>     </a:t>
            </a:r>
            <a:r>
              <a:rPr lang="fr-FR" dirty="0">
                <a:hlinkClick r:id="rId4"/>
              </a:rPr>
              <a:t>https://cotesnormandes.msa.fr/lfp/educ-tour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149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B0FD642-0BC9-5911-D005-5C8180B12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476672"/>
            <a:ext cx="9384968" cy="52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6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C750CC6-23AD-B366-7BCE-569AFBD86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0" y="289901"/>
            <a:ext cx="11161240" cy="62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7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497999A-7B7D-B9F2-B771-86EAFDA13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330405"/>
            <a:ext cx="11017224" cy="61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98C959-49EA-C7F4-B2EB-67AE24ED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31"/>
          <a:stretch/>
        </p:blipFill>
        <p:spPr>
          <a:xfrm>
            <a:off x="551384" y="267459"/>
            <a:ext cx="10945216" cy="632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2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AAB09C4-CFC5-A6EF-9CF6-E702024F5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391162"/>
            <a:ext cx="10801200" cy="60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094459-1F8F-C825-1810-F4512A0CD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23791"/>
            <a:ext cx="10685186" cy="601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7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6BBFBF9-1C34-6516-88B0-23B4367F2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269649"/>
            <a:ext cx="11665296" cy="63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45344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13469"/>
      </a:dk2>
      <a:lt2>
        <a:srgbClr val="E2B129"/>
      </a:lt2>
      <a:accent1>
        <a:srgbClr val="213469"/>
      </a:accent1>
      <a:accent2>
        <a:srgbClr val="D9563F"/>
      </a:accent2>
      <a:accent3>
        <a:srgbClr val="94DCDC"/>
      </a:accent3>
      <a:accent4>
        <a:srgbClr val="14F597"/>
      </a:accent4>
      <a:accent5>
        <a:srgbClr val="3D4594"/>
      </a:accent5>
      <a:accent6>
        <a:srgbClr val="6EB1B4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322</Words>
  <Application>Microsoft Office PowerPoint</Application>
  <DocSecurity>0</DocSecurity>
  <PresentationFormat>Grand écran</PresentationFormat>
  <Paragraphs>31</Paragraphs>
  <Slides>21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Yu Gothic UI</vt:lpstr>
      <vt:lpstr>Aptos</vt:lpstr>
      <vt:lpstr>Arial</vt:lpstr>
      <vt:lpstr>Calibri</vt:lpstr>
      <vt:lpstr>Nunito</vt:lpstr>
      <vt:lpstr>Shift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Secrétariat FCPTS</dc:creator>
  <cp:keywords/>
  <dc:description/>
  <cp:lastModifiedBy>Delphine GUYET</cp:lastModifiedBy>
  <cp:revision>128</cp:revision>
  <dcterms:created xsi:type="dcterms:W3CDTF">2023-01-12T08:34:55Z</dcterms:created>
  <dcterms:modified xsi:type="dcterms:W3CDTF">2024-09-20T14:49:31Z</dcterms:modified>
  <cp:category/>
  <dc:identifier/>
  <cp:contentStatus/>
  <dc:language/>
  <cp:version/>
</cp:coreProperties>
</file>