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</p:sldMasterIdLst>
  <p:sldIdLst>
    <p:sldId id="256" r:id="rId3"/>
    <p:sldId id="257" r:id="rId4"/>
    <p:sldId id="258" r:id="rId5"/>
    <p:sldId id="280" r:id="rId6"/>
    <p:sldId id="281" r:id="rId7"/>
    <p:sldId id="282" r:id="rId8"/>
    <p:sldId id="283" r:id="rId9"/>
    <p:sldId id="284" r:id="rId10"/>
    <p:sldId id="264" r:id="rId11"/>
    <p:sldId id="285" r:id="rId12"/>
  </p:sldIdLst>
  <p:sldSz cx="12192000" cy="6858000"/>
  <p:notesSz cx="12192000" cy="6858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3AB47C0-E68C-CFDD-B8F9-95F363F404E8}" name="Mylene ROUZAUD-CORNABAS" initials="MR" userId="S::mylene.rouzaud-cornabas@fcpts.org::321d5a13-b2a8-4dc8-84ed-312d111cefe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162"/>
    <a:srgbClr val="39767B"/>
    <a:srgbClr val="000000"/>
    <a:srgbClr val="93DBDB"/>
    <a:srgbClr val="21356A"/>
    <a:srgbClr val="275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C74215-C603-469E-83F8-CC2986C2004F}" v="45" dt="2024-10-07T18:00:06.8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microsoft.com/office/2018/10/relationships/authors" Target="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lene ROUZAUD-CORNABAS" userId="321d5a13-b2a8-4dc8-84ed-312d111cefe8" providerId="ADAL" clId="{82C74215-C603-469E-83F8-CC2986C2004F}"/>
    <pc:docChg chg="undo redo custSel addSld delSld modSld sldOrd">
      <pc:chgData name="Mylene ROUZAUD-CORNABAS" userId="321d5a13-b2a8-4dc8-84ed-312d111cefe8" providerId="ADAL" clId="{82C74215-C603-469E-83F8-CC2986C2004F}" dt="2024-10-07T18:13:30.541" v="468" actId="1076"/>
      <pc:docMkLst>
        <pc:docMk/>
      </pc:docMkLst>
      <pc:sldChg chg="modSp mod">
        <pc:chgData name="Mylene ROUZAUD-CORNABAS" userId="321d5a13-b2a8-4dc8-84ed-312d111cefe8" providerId="ADAL" clId="{82C74215-C603-469E-83F8-CC2986C2004F}" dt="2024-10-07T17:43:06.422" v="156" actId="20577"/>
        <pc:sldMkLst>
          <pc:docMk/>
          <pc:sldMk cId="0" sldId="257"/>
        </pc:sldMkLst>
        <pc:spChg chg="mod">
          <ac:chgData name="Mylene ROUZAUD-CORNABAS" userId="321d5a13-b2a8-4dc8-84ed-312d111cefe8" providerId="ADAL" clId="{82C74215-C603-469E-83F8-CC2986C2004F}" dt="2024-10-07T17:43:06.422" v="156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del mod">
        <pc:chgData name="Mylene ROUZAUD-CORNABAS" userId="321d5a13-b2a8-4dc8-84ed-312d111cefe8" providerId="ADAL" clId="{82C74215-C603-469E-83F8-CC2986C2004F}" dt="2024-10-07T18:00:53.261" v="378" actId="47"/>
        <pc:sldMkLst>
          <pc:docMk/>
          <pc:sldMk cId="14077726" sldId="259"/>
        </pc:sldMkLst>
        <pc:spChg chg="mod">
          <ac:chgData name="Mylene ROUZAUD-CORNABAS" userId="321d5a13-b2a8-4dc8-84ed-312d111cefe8" providerId="ADAL" clId="{82C74215-C603-469E-83F8-CC2986C2004F}" dt="2024-10-07T13:34:52.221" v="122" actId="1076"/>
          <ac:spMkLst>
            <pc:docMk/>
            <pc:sldMk cId="14077726" sldId="259"/>
            <ac:spMk id="3" creationId="{00000000-0000-0000-0000-000000000000}"/>
          </ac:spMkLst>
        </pc:spChg>
      </pc:sldChg>
      <pc:sldChg chg="add del">
        <pc:chgData name="Mylene ROUZAUD-CORNABAS" userId="321d5a13-b2a8-4dc8-84ed-312d111cefe8" providerId="ADAL" clId="{82C74215-C603-469E-83F8-CC2986C2004F}" dt="2024-10-07T18:11:59.734" v="409" actId="47"/>
        <pc:sldMkLst>
          <pc:docMk/>
          <pc:sldMk cId="1400542360" sldId="260"/>
        </pc:sldMkLst>
      </pc:sldChg>
      <pc:sldChg chg="del">
        <pc:chgData name="Mylene ROUZAUD-CORNABAS" userId="321d5a13-b2a8-4dc8-84ed-312d111cefe8" providerId="ADAL" clId="{82C74215-C603-469E-83F8-CC2986C2004F}" dt="2024-10-07T18:12:53.500" v="424" actId="2696"/>
        <pc:sldMkLst>
          <pc:docMk/>
          <pc:sldMk cId="3910923847" sldId="261"/>
        </pc:sldMkLst>
      </pc:sldChg>
      <pc:sldChg chg="modSp del mod">
        <pc:chgData name="Mylene ROUZAUD-CORNABAS" userId="321d5a13-b2a8-4dc8-84ed-312d111cefe8" providerId="ADAL" clId="{82C74215-C603-469E-83F8-CC2986C2004F}" dt="2024-10-07T18:13:26.272" v="467" actId="47"/>
        <pc:sldMkLst>
          <pc:docMk/>
          <pc:sldMk cId="1065097782" sldId="262"/>
        </pc:sldMkLst>
        <pc:spChg chg="mod">
          <ac:chgData name="Mylene ROUZAUD-CORNABAS" userId="321d5a13-b2a8-4dc8-84ed-312d111cefe8" providerId="ADAL" clId="{82C74215-C603-469E-83F8-CC2986C2004F}" dt="2024-10-07T13:34:40.273" v="121" actId="1076"/>
          <ac:spMkLst>
            <pc:docMk/>
            <pc:sldMk cId="1065097782" sldId="262"/>
            <ac:spMk id="3" creationId="{00000000-0000-0000-0000-000000000000}"/>
          </ac:spMkLst>
        </pc:spChg>
      </pc:sldChg>
      <pc:sldChg chg="addSp delSp modSp del mod">
        <pc:chgData name="Mylene ROUZAUD-CORNABAS" userId="321d5a13-b2a8-4dc8-84ed-312d111cefe8" providerId="ADAL" clId="{82C74215-C603-469E-83F8-CC2986C2004F}" dt="2024-10-07T17:59:27.799" v="341" actId="47"/>
        <pc:sldMkLst>
          <pc:docMk/>
          <pc:sldMk cId="4225078231" sldId="263"/>
        </pc:sldMkLst>
        <pc:spChg chg="mod">
          <ac:chgData name="Mylene ROUZAUD-CORNABAS" userId="321d5a13-b2a8-4dc8-84ed-312d111cefe8" providerId="ADAL" clId="{82C74215-C603-469E-83F8-CC2986C2004F}" dt="2024-10-07T17:43:29.432" v="186" actId="20577"/>
          <ac:spMkLst>
            <pc:docMk/>
            <pc:sldMk cId="4225078231" sldId="263"/>
            <ac:spMk id="3" creationId="{00000000-0000-0000-0000-000000000000}"/>
          </ac:spMkLst>
        </pc:spChg>
        <pc:spChg chg="add mod">
          <ac:chgData name="Mylene ROUZAUD-CORNABAS" userId="321d5a13-b2a8-4dc8-84ed-312d111cefe8" providerId="ADAL" clId="{82C74215-C603-469E-83F8-CC2986C2004F}" dt="2024-10-07T17:34:37.263" v="133"/>
          <ac:spMkLst>
            <pc:docMk/>
            <pc:sldMk cId="4225078231" sldId="263"/>
            <ac:spMk id="4" creationId="{804C526F-7EDA-5524-BE7B-F64A8DC5D4DA}"/>
          </ac:spMkLst>
        </pc:spChg>
        <pc:spChg chg="add mod">
          <ac:chgData name="Mylene ROUZAUD-CORNABAS" userId="321d5a13-b2a8-4dc8-84ed-312d111cefe8" providerId="ADAL" clId="{82C74215-C603-469E-83F8-CC2986C2004F}" dt="2024-10-07T17:34:54.219" v="141"/>
          <ac:spMkLst>
            <pc:docMk/>
            <pc:sldMk cId="4225078231" sldId="263"/>
            <ac:spMk id="6" creationId="{3319FECB-21E9-46BE-6C1A-F04DC427F8C1}"/>
          </ac:spMkLst>
        </pc:spChg>
        <pc:graphicFrameChg chg="add mod">
          <ac:chgData name="Mylene ROUZAUD-CORNABAS" userId="321d5a13-b2a8-4dc8-84ed-312d111cefe8" providerId="ADAL" clId="{82C74215-C603-469E-83F8-CC2986C2004F}" dt="2024-10-07T17:34:31.946" v="130"/>
          <ac:graphicFrameMkLst>
            <pc:docMk/>
            <pc:sldMk cId="4225078231" sldId="263"/>
            <ac:graphicFrameMk id="2" creationId="{CC1542EA-F0F7-67B3-9723-77500226025C}"/>
          </ac:graphicFrameMkLst>
        </pc:graphicFrameChg>
        <pc:graphicFrameChg chg="add mod">
          <ac:chgData name="Mylene ROUZAUD-CORNABAS" userId="321d5a13-b2a8-4dc8-84ed-312d111cefe8" providerId="ADAL" clId="{82C74215-C603-469E-83F8-CC2986C2004F}" dt="2024-10-07T17:34:37.437" v="134"/>
          <ac:graphicFrameMkLst>
            <pc:docMk/>
            <pc:sldMk cId="4225078231" sldId="263"/>
            <ac:graphicFrameMk id="5" creationId="{926DFA06-367F-F311-2623-A77D79A17375}"/>
          </ac:graphicFrameMkLst>
        </pc:graphicFrameChg>
        <pc:graphicFrameChg chg="add mod">
          <ac:chgData name="Mylene ROUZAUD-CORNABAS" userId="321d5a13-b2a8-4dc8-84ed-312d111cefe8" providerId="ADAL" clId="{82C74215-C603-469E-83F8-CC2986C2004F}" dt="2024-10-07T17:36:08.483" v="142"/>
          <ac:graphicFrameMkLst>
            <pc:docMk/>
            <pc:sldMk cId="4225078231" sldId="263"/>
            <ac:graphicFrameMk id="7" creationId="{B9328F81-8ECD-CFBF-DCFA-89514DA92562}"/>
          </ac:graphicFrameMkLst>
        </pc:graphicFrameChg>
        <pc:graphicFrameChg chg="add mod modGraphic">
          <ac:chgData name="Mylene ROUZAUD-CORNABAS" userId="321d5a13-b2a8-4dc8-84ed-312d111cefe8" providerId="ADAL" clId="{82C74215-C603-469E-83F8-CC2986C2004F}" dt="2024-10-07T17:47:21.655" v="220" actId="14734"/>
          <ac:graphicFrameMkLst>
            <pc:docMk/>
            <pc:sldMk cId="4225078231" sldId="263"/>
            <ac:graphicFrameMk id="8" creationId="{0737CCB9-96CF-EDEC-1316-92285B19DD95}"/>
          </ac:graphicFrameMkLst>
        </pc:graphicFrameChg>
        <pc:picChg chg="del">
          <ac:chgData name="Mylene ROUZAUD-CORNABAS" userId="321d5a13-b2a8-4dc8-84ed-312d111cefe8" providerId="ADAL" clId="{82C74215-C603-469E-83F8-CC2986C2004F}" dt="2024-10-07T17:34:30.594" v="129" actId="478"/>
          <ac:picMkLst>
            <pc:docMk/>
            <pc:sldMk cId="4225078231" sldId="263"/>
            <ac:picMk id="9" creationId="{5562465A-48F2-DF5D-F13D-38400A84D4AE}"/>
          </ac:picMkLst>
        </pc:picChg>
      </pc:sldChg>
      <pc:sldChg chg="addSp delSp modSp add mod modClrScheme chgLayout">
        <pc:chgData name="Mylene ROUZAUD-CORNABAS" userId="321d5a13-b2a8-4dc8-84ed-312d111cefe8" providerId="ADAL" clId="{82C74215-C603-469E-83F8-CC2986C2004F}" dt="2024-10-07T13:37:01.996" v="128" actId="26606"/>
        <pc:sldMkLst>
          <pc:docMk/>
          <pc:sldMk cId="3555306215" sldId="264"/>
        </pc:sldMkLst>
        <pc:spChg chg="del">
          <ac:chgData name="Mylene ROUZAUD-CORNABAS" userId="321d5a13-b2a8-4dc8-84ed-312d111cefe8" providerId="ADAL" clId="{82C74215-C603-469E-83F8-CC2986C2004F}" dt="2024-10-07T13:36:39.075" v="124" actId="478"/>
          <ac:spMkLst>
            <pc:docMk/>
            <pc:sldMk cId="3555306215" sldId="264"/>
            <ac:spMk id="3" creationId="{00000000-0000-0000-0000-000000000000}"/>
          </ac:spMkLst>
        </pc:spChg>
        <pc:picChg chg="add mod">
          <ac:chgData name="Mylene ROUZAUD-CORNABAS" userId="321d5a13-b2a8-4dc8-84ed-312d111cefe8" providerId="ADAL" clId="{82C74215-C603-469E-83F8-CC2986C2004F}" dt="2024-10-07T13:37:01.996" v="128" actId="26606"/>
          <ac:picMkLst>
            <pc:docMk/>
            <pc:sldMk cId="3555306215" sldId="264"/>
            <ac:picMk id="4" creationId="{1DB1A90E-5262-0793-637B-425B0626CC5D}"/>
          </ac:picMkLst>
        </pc:picChg>
      </pc:sldChg>
      <pc:sldChg chg="addSp delSp modSp add del mod">
        <pc:chgData name="Mylene ROUZAUD-CORNABAS" userId="321d5a13-b2a8-4dc8-84ed-312d111cefe8" providerId="ADAL" clId="{82C74215-C603-469E-83F8-CC2986C2004F}" dt="2024-10-07T17:57:52.925" v="336"/>
        <pc:sldMkLst>
          <pc:docMk/>
          <pc:sldMk cId="2529012256" sldId="280"/>
        </pc:sldMkLst>
        <pc:spChg chg="mod">
          <ac:chgData name="Mylene ROUZAUD-CORNABAS" userId="321d5a13-b2a8-4dc8-84ed-312d111cefe8" providerId="ADAL" clId="{82C74215-C603-469E-83F8-CC2986C2004F}" dt="2024-10-07T17:48:08.869" v="298" actId="20577"/>
          <ac:spMkLst>
            <pc:docMk/>
            <pc:sldMk cId="2529012256" sldId="280"/>
            <ac:spMk id="2" creationId="{7208017F-E9A0-0918-6662-36ED711B3815}"/>
          </ac:spMkLst>
        </pc:spChg>
        <pc:spChg chg="add del mod">
          <ac:chgData name="Mylene ROUZAUD-CORNABAS" userId="321d5a13-b2a8-4dc8-84ed-312d111cefe8" providerId="ADAL" clId="{82C74215-C603-469E-83F8-CC2986C2004F}" dt="2024-10-07T17:48:26.384" v="302" actId="478"/>
          <ac:spMkLst>
            <pc:docMk/>
            <pc:sldMk cId="2529012256" sldId="280"/>
            <ac:spMk id="4" creationId="{07198923-8E60-3D1E-9EC4-86A9A677B892}"/>
          </ac:spMkLst>
        </pc:spChg>
        <pc:spChg chg="del">
          <ac:chgData name="Mylene ROUZAUD-CORNABAS" userId="321d5a13-b2a8-4dc8-84ed-312d111cefe8" providerId="ADAL" clId="{82C74215-C603-469E-83F8-CC2986C2004F}" dt="2024-10-07T17:47:56.869" v="226" actId="478"/>
          <ac:spMkLst>
            <pc:docMk/>
            <pc:sldMk cId="2529012256" sldId="280"/>
            <ac:spMk id="11" creationId="{1E714E45-591F-65C3-F56E-5DC3A651BC48}"/>
          </ac:spMkLst>
        </pc:spChg>
        <pc:graphicFrameChg chg="add mod modGraphic">
          <ac:chgData name="Mylene ROUZAUD-CORNABAS" userId="321d5a13-b2a8-4dc8-84ed-312d111cefe8" providerId="ADAL" clId="{82C74215-C603-469E-83F8-CC2986C2004F}" dt="2024-10-07T17:57:41.494" v="334" actId="572"/>
          <ac:graphicFrameMkLst>
            <pc:docMk/>
            <pc:sldMk cId="2529012256" sldId="280"/>
            <ac:graphicFrameMk id="5" creationId="{759554B9-263A-B1AD-D81C-2E3E3078A882}"/>
          </ac:graphicFrameMkLst>
        </pc:graphicFrameChg>
        <pc:graphicFrameChg chg="add mod">
          <ac:chgData name="Mylene ROUZAUD-CORNABAS" userId="321d5a13-b2a8-4dc8-84ed-312d111cefe8" providerId="ADAL" clId="{82C74215-C603-469E-83F8-CC2986C2004F}" dt="2024-10-07T17:57:52.925" v="336"/>
          <ac:graphicFrameMkLst>
            <pc:docMk/>
            <pc:sldMk cId="2529012256" sldId="280"/>
            <ac:graphicFrameMk id="6" creationId="{24613FE1-054C-1C02-2F1F-812888D4FB0E}"/>
          </ac:graphicFrameMkLst>
        </pc:graphicFrameChg>
      </pc:sldChg>
      <pc:sldChg chg="addSp delSp modSp add mod">
        <pc:chgData name="Mylene ROUZAUD-CORNABAS" userId="321d5a13-b2a8-4dc8-84ed-312d111cefe8" providerId="ADAL" clId="{82C74215-C603-469E-83F8-CC2986C2004F}" dt="2024-10-07T17:58:51.932" v="340" actId="207"/>
        <pc:sldMkLst>
          <pc:docMk/>
          <pc:sldMk cId="1636129090" sldId="281"/>
        </pc:sldMkLst>
        <pc:graphicFrameChg chg="add mod modGraphic">
          <ac:chgData name="Mylene ROUZAUD-CORNABAS" userId="321d5a13-b2a8-4dc8-84ed-312d111cefe8" providerId="ADAL" clId="{82C74215-C603-469E-83F8-CC2986C2004F}" dt="2024-10-07T17:58:51.932" v="340" actId="207"/>
          <ac:graphicFrameMkLst>
            <pc:docMk/>
            <pc:sldMk cId="1636129090" sldId="281"/>
            <ac:graphicFrameMk id="3" creationId="{0017C0F6-9EF7-C7C4-D6F8-8F2E4705F391}"/>
          </ac:graphicFrameMkLst>
        </pc:graphicFrameChg>
        <pc:graphicFrameChg chg="del">
          <ac:chgData name="Mylene ROUZAUD-CORNABAS" userId="321d5a13-b2a8-4dc8-84ed-312d111cefe8" providerId="ADAL" clId="{82C74215-C603-469E-83F8-CC2986C2004F}" dt="2024-10-07T17:54:26.906" v="309" actId="478"/>
          <ac:graphicFrameMkLst>
            <pc:docMk/>
            <pc:sldMk cId="1636129090" sldId="281"/>
            <ac:graphicFrameMk id="5" creationId="{759554B9-263A-B1AD-D81C-2E3E3078A882}"/>
          </ac:graphicFrameMkLst>
        </pc:graphicFrameChg>
      </pc:sldChg>
      <pc:sldChg chg="addSp delSp modSp add mod">
        <pc:chgData name="Mylene ROUZAUD-CORNABAS" userId="321d5a13-b2a8-4dc8-84ed-312d111cefe8" providerId="ADAL" clId="{82C74215-C603-469E-83F8-CC2986C2004F}" dt="2024-10-07T18:00:34.564" v="376" actId="113"/>
        <pc:sldMkLst>
          <pc:docMk/>
          <pc:sldMk cId="1504882842" sldId="282"/>
        </pc:sldMkLst>
        <pc:spChg chg="mod">
          <ac:chgData name="Mylene ROUZAUD-CORNABAS" userId="321d5a13-b2a8-4dc8-84ed-312d111cefe8" providerId="ADAL" clId="{82C74215-C603-469E-83F8-CC2986C2004F}" dt="2024-10-07T17:59:51.982" v="358" actId="20577"/>
          <ac:spMkLst>
            <pc:docMk/>
            <pc:sldMk cId="1504882842" sldId="282"/>
            <ac:spMk id="2" creationId="{7208017F-E9A0-0918-6662-36ED711B3815}"/>
          </ac:spMkLst>
        </pc:spChg>
        <pc:spChg chg="add mod">
          <ac:chgData name="Mylene ROUZAUD-CORNABAS" userId="321d5a13-b2a8-4dc8-84ed-312d111cefe8" providerId="ADAL" clId="{82C74215-C603-469E-83F8-CC2986C2004F}" dt="2024-10-07T18:00:03.709" v="360"/>
          <ac:spMkLst>
            <pc:docMk/>
            <pc:sldMk cId="1504882842" sldId="282"/>
            <ac:spMk id="4" creationId="{B644A9DD-C497-2089-D07B-61A76D7E082E}"/>
          </ac:spMkLst>
        </pc:spChg>
        <pc:spChg chg="add mod">
          <ac:chgData name="Mylene ROUZAUD-CORNABAS" userId="321d5a13-b2a8-4dc8-84ed-312d111cefe8" providerId="ADAL" clId="{82C74215-C603-469E-83F8-CC2986C2004F}" dt="2024-10-07T18:00:34.564" v="376" actId="113"/>
          <ac:spMkLst>
            <pc:docMk/>
            <pc:sldMk cId="1504882842" sldId="282"/>
            <ac:spMk id="5" creationId="{5DEFA980-6343-5C02-6C0B-94CDA1AFFD90}"/>
          </ac:spMkLst>
        </pc:spChg>
        <pc:graphicFrameChg chg="del">
          <ac:chgData name="Mylene ROUZAUD-CORNABAS" userId="321d5a13-b2a8-4dc8-84ed-312d111cefe8" providerId="ADAL" clId="{82C74215-C603-469E-83F8-CC2986C2004F}" dt="2024-10-07T17:59:56.075" v="359" actId="478"/>
          <ac:graphicFrameMkLst>
            <pc:docMk/>
            <pc:sldMk cId="1504882842" sldId="282"/>
            <ac:graphicFrameMk id="3" creationId="{0017C0F6-9EF7-C7C4-D6F8-8F2E4705F391}"/>
          </ac:graphicFrameMkLst>
        </pc:graphicFrameChg>
      </pc:sldChg>
      <pc:sldChg chg="modSp add mod">
        <pc:chgData name="Mylene ROUZAUD-CORNABAS" userId="321d5a13-b2a8-4dc8-84ed-312d111cefe8" providerId="ADAL" clId="{82C74215-C603-469E-83F8-CC2986C2004F}" dt="2024-10-07T18:11:59.169" v="408" actId="404"/>
        <pc:sldMkLst>
          <pc:docMk/>
          <pc:sldMk cId="2651161215" sldId="283"/>
        </pc:sldMkLst>
        <pc:spChg chg="mod">
          <ac:chgData name="Mylene ROUZAUD-CORNABAS" userId="321d5a13-b2a8-4dc8-84ed-312d111cefe8" providerId="ADAL" clId="{82C74215-C603-469E-83F8-CC2986C2004F}" dt="2024-10-07T18:11:59.169" v="408" actId="404"/>
          <ac:spMkLst>
            <pc:docMk/>
            <pc:sldMk cId="2651161215" sldId="283"/>
            <ac:spMk id="5" creationId="{5DEFA980-6343-5C02-6C0B-94CDA1AFFD90}"/>
          </ac:spMkLst>
        </pc:spChg>
      </pc:sldChg>
      <pc:sldChg chg="modSp add del mod">
        <pc:chgData name="Mylene ROUZAUD-CORNABAS" userId="321d5a13-b2a8-4dc8-84ed-312d111cefe8" providerId="ADAL" clId="{82C74215-C603-469E-83F8-CC2986C2004F}" dt="2024-10-07T18:11:50.833" v="405" actId="2890"/>
        <pc:sldMkLst>
          <pc:docMk/>
          <pc:sldMk cId="3296602875" sldId="284"/>
        </pc:sldMkLst>
        <pc:spChg chg="mod">
          <ac:chgData name="Mylene ROUZAUD-CORNABAS" userId="321d5a13-b2a8-4dc8-84ed-312d111cefe8" providerId="ADAL" clId="{82C74215-C603-469E-83F8-CC2986C2004F}" dt="2024-10-07T18:11:45.687" v="404"/>
          <ac:spMkLst>
            <pc:docMk/>
            <pc:sldMk cId="3296602875" sldId="284"/>
            <ac:spMk id="5" creationId="{5DEFA980-6343-5C02-6C0B-94CDA1AFFD90}"/>
          </ac:spMkLst>
        </pc:spChg>
      </pc:sldChg>
      <pc:sldChg chg="modSp add mod">
        <pc:chgData name="Mylene ROUZAUD-CORNABAS" userId="321d5a13-b2a8-4dc8-84ed-312d111cefe8" providerId="ADAL" clId="{82C74215-C603-469E-83F8-CC2986C2004F}" dt="2024-10-07T18:12:48.556" v="423" actId="404"/>
        <pc:sldMkLst>
          <pc:docMk/>
          <pc:sldMk cId="4126617323" sldId="284"/>
        </pc:sldMkLst>
        <pc:spChg chg="mod">
          <ac:chgData name="Mylene ROUZAUD-CORNABAS" userId="321d5a13-b2a8-4dc8-84ed-312d111cefe8" providerId="ADAL" clId="{82C74215-C603-469E-83F8-CC2986C2004F}" dt="2024-10-07T18:12:48.556" v="423" actId="404"/>
          <ac:spMkLst>
            <pc:docMk/>
            <pc:sldMk cId="4126617323" sldId="284"/>
            <ac:spMk id="5" creationId="{5DEFA980-6343-5C02-6C0B-94CDA1AFFD90}"/>
          </ac:spMkLst>
        </pc:spChg>
      </pc:sldChg>
      <pc:sldChg chg="modSp add mod ord">
        <pc:chgData name="Mylene ROUZAUD-CORNABAS" userId="321d5a13-b2a8-4dc8-84ed-312d111cefe8" providerId="ADAL" clId="{82C74215-C603-469E-83F8-CC2986C2004F}" dt="2024-10-07T18:13:30.541" v="468" actId="1076"/>
        <pc:sldMkLst>
          <pc:docMk/>
          <pc:sldMk cId="783829029" sldId="285"/>
        </pc:sldMkLst>
        <pc:spChg chg="mod">
          <ac:chgData name="Mylene ROUZAUD-CORNABAS" userId="321d5a13-b2a8-4dc8-84ed-312d111cefe8" providerId="ADAL" clId="{82C74215-C603-469E-83F8-CC2986C2004F}" dt="2024-10-07T18:13:09.085" v="459" actId="20577"/>
          <ac:spMkLst>
            <pc:docMk/>
            <pc:sldMk cId="783829029" sldId="285"/>
            <ac:spMk id="2" creationId="{7208017F-E9A0-0918-6662-36ED711B3815}"/>
          </ac:spMkLst>
        </pc:spChg>
        <pc:spChg chg="mod">
          <ac:chgData name="Mylene ROUZAUD-CORNABAS" userId="321d5a13-b2a8-4dc8-84ed-312d111cefe8" providerId="ADAL" clId="{82C74215-C603-469E-83F8-CC2986C2004F}" dt="2024-10-07T18:13:30.541" v="468" actId="1076"/>
          <ac:spMkLst>
            <pc:docMk/>
            <pc:sldMk cId="783829029" sldId="285"/>
            <ac:spMk id="5" creationId="{5DEFA980-6343-5C02-6C0B-94CDA1AFFD9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matchingName="Title and body" userDrawn="1">
  <p:cSld name="Title and body"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 bwMode="auto">
          <a:xfrm flipH="1">
            <a:off x="4776800" y="2067599"/>
            <a:ext cx="74152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400"/>
          </a:p>
        </p:txBody>
      </p:sp>
      <p:sp>
        <p:nvSpPr>
          <p:cNvPr id="51" name="Google Shape;51;p4"/>
          <p:cNvSpPr/>
          <p:nvPr/>
        </p:nvSpPr>
        <p:spPr bwMode="auto">
          <a:xfrm>
            <a:off x="0" y="3766000"/>
            <a:ext cx="9827200" cy="3092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400"/>
          </a:p>
        </p:txBody>
      </p:sp>
      <p:sp>
        <p:nvSpPr>
          <p:cNvPr id="2" name="Google Shape;51;p4"/>
          <p:cNvSpPr/>
          <p:nvPr userDrawn="1"/>
        </p:nvSpPr>
        <p:spPr bwMode="auto">
          <a:xfrm rot="10800000">
            <a:off x="6358070" y="-1"/>
            <a:ext cx="5833929" cy="2615013"/>
          </a:xfrm>
          <a:prstGeom prst="rtTriangle">
            <a:avLst/>
          </a:prstGeom>
          <a:solidFill>
            <a:srgbClr val="41868B"/>
          </a:solidFill>
          <a:ln>
            <a:solidFill>
              <a:srgbClr val="41868B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400"/>
          </a:p>
        </p:txBody>
      </p:sp>
      <p:sp>
        <p:nvSpPr>
          <p:cNvPr id="5" name="Google Shape;67;p6"/>
          <p:cNvSpPr/>
          <p:nvPr userDrawn="1"/>
        </p:nvSpPr>
        <p:spPr bwMode="auto">
          <a:xfrm>
            <a:off x="271000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fr-FR" sz="2400"/>
              <a:t>6ÈME ÉDITION</a:t>
            </a:r>
          </a:p>
          <a:p>
            <a:r>
              <a:rPr lang="fr-FR" sz="2400"/>
              <a:t>JOURNÉES NATIONALES DES CPTS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83532" y="5899389"/>
            <a:ext cx="4357653" cy="58205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0BA4335-7E6C-5C2A-214A-568EEEAD36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01533" y="548680"/>
            <a:ext cx="1645856" cy="12084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979B56-522B-C7A4-0D47-06CBFD2CC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520D53-2D14-86FD-6F5D-C81B455EB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6B92-43BB-4385-AF15-761AAF2EAC4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2523F30-1C97-1E59-EA5F-013B79CED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BA4A6C5-F031-1796-1418-CDC9DDD0D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A98F-98DA-4525-85C2-4D714FEA68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641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F9AA67-2DB3-0E4F-B10A-03791A740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D98B34-5A33-BE59-A844-A5AD0EDE7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B25B854-75BC-BCA6-FAD3-25E07903F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853F31-BBC3-6C3C-337E-83E29B596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6B92-43BB-4385-AF15-761AAF2EAC4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5D7E3F-43E4-788E-A8B1-A1FF799C9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07F8DE-6653-0100-3A05-03B77B863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A98F-98DA-4525-85C2-4D714FEA68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851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9578F1-DB6F-EA45-F60F-8B0BB48B2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76C1833-1C4D-89EB-D33C-311FFF29B3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1B26C77-FD44-53E0-AFE4-94D7851A2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808B68-B945-3386-6568-E105008C7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6B92-43BB-4385-AF15-761AAF2EAC4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F65197-53C4-8905-F69A-F7D70D61A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A40309-7BF6-7CAF-7193-7A4C8540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A98F-98DA-4525-85C2-4D714FEA68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716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445481-DF15-8EB9-1DA8-7F0CCD865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AB07C8B-E5CF-ECC7-E557-F3C85BADE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97A8D7-C2F0-0A5A-B810-5682EE913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6B92-43BB-4385-AF15-761AAF2EAC4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CA4183-70E6-6A89-1108-8F44ADF10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BC2302-54A2-0CA6-32BF-39E1EEC50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A98F-98DA-4525-85C2-4D714FEA68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1112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A78DCB5-1E64-8034-35BD-5673A3E859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FEC74C5-23F3-7624-4031-D6A948D8F4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1583DE-1E66-810F-F842-FB94E61D6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6B92-43BB-4385-AF15-761AAF2EAC4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B23AC6-9094-7BCF-0D92-64047DEB1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DF147C-AADD-DB3E-7F5B-DCA1945D4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A98F-98DA-4525-85C2-4D714FEA68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767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2A5531-E030-B555-2377-E4DAB35B2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BB4ABA-3086-A320-D821-3E8DAFC4C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6B92-43BB-4385-AF15-761AAF2EAC4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8805DD4-3B78-C48F-4790-A177DD355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69F771E-C5D5-05CE-E14D-1400605E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A98F-98DA-4525-85C2-4D714FEA68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066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CBDA0-E848-4558-9F8E-45C46EA4D5DA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265-77EE-483E-B639-111A64778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1271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pour modifier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P.Marissal ACB 2012</a:t>
            </a:r>
            <a:endParaRPr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5771D1EB-D794-9049-956C-B776D45FF99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P.Marissal ACB 2012</a:t>
            </a:r>
            <a:endParaRPr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5DE57938-5CF9-C04D-AF5D-40D0878D74A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'accue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D65BF394-62AB-94AD-4E50-38AE4FE82D0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60562" y="3772241"/>
            <a:ext cx="10515600" cy="471955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rgbClr val="1D2E5D"/>
                </a:solidFill>
                <a:latin typeface="Avenir" panose="020B05030202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Nom de la réunion</a:t>
            </a: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D966B291-5528-60D6-8E71-5F1A3157264F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760562" y="4449415"/>
            <a:ext cx="10515600" cy="471955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rgbClr val="1D2E5D"/>
                </a:solidFill>
                <a:latin typeface="Avenir" panose="020B05030202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Date, heure et modalité de la réunion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152C1988-EF4F-0927-8002-27B09C3C9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931" y="2022793"/>
            <a:ext cx="4158138" cy="1062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369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avec le titre de la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176091-0A1C-5A65-CBB2-94810C65688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51603" y="507142"/>
            <a:ext cx="10515600" cy="471955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  <a:latin typeface="Avenir" panose="020B05030202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804288AE-D2B7-720F-AB51-53D0BAFFB3E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771465" y="1811549"/>
            <a:ext cx="10515600" cy="385540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D2E5D"/>
                </a:solidFill>
                <a:latin typeface="Avenir" panose="020B05030202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2423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bas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4B5464F4-D89E-A084-0C9E-76026EDF0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1465" y="1811549"/>
            <a:ext cx="10515600" cy="385540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D2E5D"/>
                </a:solidFill>
                <a:latin typeface="Avenir" panose="020B05030202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88935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bas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9978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B5BE02-2357-FBB4-81D3-17C7522DB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250AB3-4534-F247-A882-317874B3F1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6E8168-1353-CC9B-8FE2-D0FEB7AE0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E824F1-0E8D-1A32-1379-DDF15239D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6B92-43BB-4385-AF15-761AAF2EAC4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6AB9F4-CAAE-1972-21E6-DA60CFE03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C1FEE5-BC00-F64D-4F18-7F4A2F27F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A98F-98DA-4525-85C2-4D714FEA68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89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F17D58-6E7E-7254-3E66-CD3EC3212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CF9738-BCAA-2FD3-1811-50DC38383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94D341-425C-F8BB-944D-1238995BC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B16CC3D-B11F-DE8A-E2CA-433687019F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2C2C0A-251A-C839-DB84-EC4384A77C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3B52B14-12B7-A436-7D57-EFC376000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6B92-43BB-4385-AF15-761AAF2EAC4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FCE616B-3847-0A97-1FBA-A910F26BB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41F31D5-E4ED-FF72-8151-51244256E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A98F-98DA-4525-85C2-4D714FEA68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62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 bwMode="auto"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 bwMode="auto">
          <a:xfrm>
            <a:off x="415600" y="1536633"/>
            <a:ext cx="11360800" cy="45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1pPr>
            <a:lvl2pPr marL="914400" lvl="1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2pPr>
            <a:lvl3pPr marL="1371600" lvl="2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3pPr>
            <a:lvl4pPr marL="1828800" lvl="3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4pPr>
            <a:lvl5pPr marL="2286000" lvl="4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5pPr>
            <a:lvl6pPr marL="2743200" lvl="5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6pPr>
            <a:lvl7pPr marL="3200400" lvl="6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7pPr>
            <a:lvl8pPr marL="3657600" lvl="7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8pPr>
            <a:lvl9pPr marL="4114800" lvl="8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 bwMode="auto">
          <a:xfrm>
            <a:off x="11187645" y="6058224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1pPr>
            <a:lvl2pPr lvl="1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2pPr>
            <a:lvl3pPr lvl="2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3pPr>
            <a:lvl4pPr lvl="3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4pPr>
            <a:lvl5pPr lvl="4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5pPr>
            <a:lvl6pPr lvl="5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6pPr>
            <a:lvl7pPr lvl="6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7pPr>
            <a:lvl8pPr lvl="7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8pPr>
            <a:lvl9pPr lvl="8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9pPr>
          </a:lstStyle>
          <a:p>
            <a:pPr>
              <a:defRPr/>
            </a:pPr>
            <a:fld id="{00000000-1234-1234-1234-123412341234}" type="slidenum">
              <a:rPr lang="fr-FR"/>
              <a:t>‹N°›</a:t>
            </a:fld>
            <a:endParaRPr lang="fr-F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</p:sldLayoutIdLst>
  <p:hf sldNum="0" hdr="0" ftr="0" dt="0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D2E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16632AC-E3E5-1583-D3D0-085508ACD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367CFA-66A0-0778-5A7E-D0580B5B6A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06B92-43BB-4385-AF15-761AAF2EAC49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19ECD9-C530-D25E-A81D-528AD9E74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9B00D9-1A1C-4BAE-EF41-373642A570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2A98F-98DA-4525-85C2-4D714FEA683D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Google Shape;50;p4">
            <a:extLst>
              <a:ext uri="{FF2B5EF4-FFF2-40B4-BE49-F238E27FC236}">
                <a16:creationId xmlns:a16="http://schemas.microsoft.com/office/drawing/2014/main" id="{1B4A7624-AC46-993F-BC42-A508E727B21F}"/>
              </a:ext>
            </a:extLst>
          </p:cNvPr>
          <p:cNvSpPr/>
          <p:nvPr userDrawn="1"/>
        </p:nvSpPr>
        <p:spPr>
          <a:xfrm flipH="1">
            <a:off x="4776800" y="2067600"/>
            <a:ext cx="7415200" cy="4790400"/>
          </a:xfrm>
          <a:prstGeom prst="rtTriangle">
            <a:avLst/>
          </a:prstGeom>
          <a:solidFill>
            <a:srgbClr val="CCA025"/>
          </a:solidFill>
          <a:ln>
            <a:solidFill>
              <a:srgbClr val="CCA025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" name="Google Shape;51;p4">
            <a:extLst>
              <a:ext uri="{FF2B5EF4-FFF2-40B4-BE49-F238E27FC236}">
                <a16:creationId xmlns:a16="http://schemas.microsoft.com/office/drawing/2014/main" id="{AE6AA8AD-A81A-A986-730C-826BE9B2E4AC}"/>
              </a:ext>
            </a:extLst>
          </p:cNvPr>
          <p:cNvSpPr/>
          <p:nvPr userDrawn="1"/>
        </p:nvSpPr>
        <p:spPr>
          <a:xfrm>
            <a:off x="0" y="3766000"/>
            <a:ext cx="9827200" cy="3092000"/>
          </a:xfrm>
          <a:prstGeom prst="rtTriangle">
            <a:avLst/>
          </a:prstGeom>
          <a:solidFill>
            <a:srgbClr val="80BEBE"/>
          </a:solidFill>
          <a:ln>
            <a:solidFill>
              <a:srgbClr val="80BEBE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51;p4">
            <a:extLst>
              <a:ext uri="{FF2B5EF4-FFF2-40B4-BE49-F238E27FC236}">
                <a16:creationId xmlns:a16="http://schemas.microsoft.com/office/drawing/2014/main" id="{11B6A3EB-8A01-1DDE-19D1-3318CF7E2AED}"/>
              </a:ext>
            </a:extLst>
          </p:cNvPr>
          <p:cNvSpPr/>
          <p:nvPr userDrawn="1"/>
        </p:nvSpPr>
        <p:spPr>
          <a:xfrm rot="10800000">
            <a:off x="6358070" y="-1"/>
            <a:ext cx="5833929" cy="2615013"/>
          </a:xfrm>
          <a:prstGeom prst="rtTriangle">
            <a:avLst/>
          </a:prstGeom>
          <a:solidFill>
            <a:srgbClr val="3A777C"/>
          </a:solidFill>
          <a:ln>
            <a:solidFill>
              <a:srgbClr val="3A777C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" name="Google Shape;67;p6">
            <a:extLst>
              <a:ext uri="{FF2B5EF4-FFF2-40B4-BE49-F238E27FC236}">
                <a16:creationId xmlns:a16="http://schemas.microsoft.com/office/drawing/2014/main" id="{24950B1D-BF9E-0AC4-46AE-2B8FBA837A0D}"/>
              </a:ext>
            </a:extLst>
          </p:cNvPr>
          <p:cNvSpPr/>
          <p:nvPr userDrawn="1"/>
        </p:nvSpPr>
        <p:spPr>
          <a:xfrm>
            <a:off x="270967" y="1492370"/>
            <a:ext cx="11650000" cy="50906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5CBD565-8058-C3B1-D68D-3B3D8A76F53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483532" y="5899389"/>
            <a:ext cx="4357653" cy="58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14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 bwMode="auto">
          <a:xfrm>
            <a:off x="2122745" y="2708920"/>
            <a:ext cx="7946511" cy="1200329"/>
          </a:xfrm>
          <a:prstGeom prst="rect">
            <a:avLst/>
          </a:prstGeom>
          <a:noFill/>
          <a:ln w="38100">
            <a:solidFill>
              <a:srgbClr val="21356A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36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6</a:t>
            </a:r>
            <a:r>
              <a:rPr lang="fr-FR" sz="3600" b="1" baseline="30000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ème</a:t>
            </a:r>
            <a:r>
              <a:rPr lang="fr-FR" sz="36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 édition </a:t>
            </a:r>
            <a:br>
              <a:rPr lang="fr-FR" sz="36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</a:br>
            <a:r>
              <a:rPr lang="fr-FR" sz="36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des Journées Nationales des CPTS </a:t>
            </a:r>
            <a:endParaRPr dirty="0"/>
          </a:p>
        </p:txBody>
      </p:sp>
      <p:sp>
        <p:nvSpPr>
          <p:cNvPr id="4" name="ZoneTexte 3"/>
          <p:cNvSpPr txBox="1"/>
          <p:nvPr/>
        </p:nvSpPr>
        <p:spPr bwMode="auto">
          <a:xfrm>
            <a:off x="8832304" y="692696"/>
            <a:ext cx="276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27594B"/>
                </a:solidFill>
                <a:latin typeface="Aptos" panose="020B0004020202020204" pitchFamily="34" charset="0"/>
                <a:ea typeface="Yu Gothic UI"/>
              </a:rPr>
              <a:t>Les 9 et 10 octobre 2024</a:t>
            </a:r>
            <a:endParaRPr dirty="0">
              <a:solidFill>
                <a:srgbClr val="27594B"/>
              </a:solidFill>
              <a:latin typeface="Aptos" panose="020B00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208017F-E9A0-0918-6662-36ED711B38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COMMENT SE POSITIONNE LA FCPTS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DEFA980-6343-5C02-6C0B-94CDA1AFFD90}"/>
              </a:ext>
            </a:extLst>
          </p:cNvPr>
          <p:cNvSpPr txBox="1"/>
          <p:nvPr/>
        </p:nvSpPr>
        <p:spPr bwMode="auto">
          <a:xfrm>
            <a:off x="552827" y="2204864"/>
            <a:ext cx="991315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EB1B4">
                    <a:lumMod val="75000"/>
                  </a:srgbClr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Rencontres</a:t>
            </a:r>
          </a:p>
          <a:p>
            <a:pPr marL="457200" marR="0" lvl="0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EB1B4">
                    <a:lumMod val="75000"/>
                  </a:srgbClr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Partage de statuts existants / accompagnement dans les modalités de gouvernance</a:t>
            </a:r>
          </a:p>
          <a:p>
            <a:pPr marL="457200" marR="0" lvl="0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EB1B4">
                    <a:lumMod val="75000"/>
                  </a:srgbClr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Participation aux instances</a:t>
            </a:r>
          </a:p>
          <a:p>
            <a:pPr marL="457200" marR="0" lvl="0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EB1B4">
                    <a:lumMod val="75000"/>
                  </a:srgbClr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Conventionnement </a:t>
            </a:r>
          </a:p>
          <a:p>
            <a:pPr marL="457200" marR="0" lvl="0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EB1B4">
                    <a:lumMod val="75000"/>
                  </a:srgbClr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Rôle de médiation en relais des structures régionales</a:t>
            </a:r>
            <a:endParaRPr kumimoji="0" lang="fr-FR" sz="1200" b="1" i="0" u="none" strike="noStrike" kern="0" cap="none" spc="0" normalizeH="0" baseline="0" noProof="0" dirty="0">
              <a:ln>
                <a:noFill/>
              </a:ln>
              <a:solidFill>
                <a:srgbClr val="6EB1B4">
                  <a:lumMod val="75000"/>
                </a:srgbClr>
              </a:solidFill>
              <a:effectLst/>
              <a:uLnTx/>
              <a:uFillTx/>
              <a:latin typeface="Yu Gothic UI"/>
              <a:ea typeface="Yu Gothic U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382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 bwMode="auto">
          <a:xfrm>
            <a:off x="1727465" y="2156604"/>
            <a:ext cx="873707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4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Atelier 11</a:t>
            </a:r>
            <a:endParaRPr dirty="0"/>
          </a:p>
          <a:p>
            <a:pPr algn="ctr">
              <a:defRPr/>
            </a:pPr>
            <a:endParaRPr lang="fr-FR" sz="2800" b="1" dirty="0">
              <a:solidFill>
                <a:srgbClr val="213469"/>
              </a:solidFill>
              <a:latin typeface="Yu Gothic UI"/>
              <a:ea typeface="Yu Gothic UI"/>
              <a:cs typeface="Arial"/>
            </a:endParaRPr>
          </a:p>
          <a:p>
            <a:pPr algn="ctr">
              <a:defRPr/>
            </a:pPr>
            <a:r>
              <a:rPr lang="fr-FR" sz="44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«Inter-CPTS : quel intérêt? </a:t>
            </a:r>
          </a:p>
          <a:p>
            <a:pPr algn="ctr">
              <a:defRPr/>
            </a:pPr>
            <a:r>
              <a:rPr lang="fr-FR" sz="44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Quelle réalité?»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 bwMode="auto">
          <a:xfrm>
            <a:off x="1727465" y="2156604"/>
            <a:ext cx="873707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4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Introduction </a:t>
            </a:r>
          </a:p>
          <a:p>
            <a:pPr algn="ctr">
              <a:defRPr/>
            </a:pPr>
            <a:endParaRPr dirty="0"/>
          </a:p>
          <a:p>
            <a:pPr>
              <a:defRPr/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Yu Gothic UI"/>
                <a:ea typeface="Yu Gothic UI"/>
                <a:cs typeface="Arial"/>
              </a:rPr>
              <a:t>. Mot du bureau de la FCPTS</a:t>
            </a:r>
          </a:p>
          <a:p>
            <a:pPr>
              <a:defRPr/>
            </a:pP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latin typeface="Yu Gothic UI"/>
                <a:ea typeface="Yu Gothic UI"/>
                <a:cs typeface="Arial"/>
              </a:rPr>
              <a:t>. État des lieux des regroupements de CPTS</a:t>
            </a:r>
          </a:p>
        </p:txBody>
      </p:sp>
    </p:spTree>
    <p:extLst>
      <p:ext uri="{BB962C8B-B14F-4D97-AF65-F5344CB8AC3E}">
        <p14:creationId xmlns:p14="http://schemas.microsoft.com/office/powerpoint/2010/main" val="1179987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208017F-E9A0-0918-6662-36ED711B38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ETAT DES LIEUX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59554B9-263A-B1AD-D81C-2E3E3078A8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975635"/>
              </p:ext>
            </p:extLst>
          </p:nvPr>
        </p:nvGraphicFramePr>
        <p:xfrm>
          <a:off x="732113" y="1628800"/>
          <a:ext cx="10727774" cy="4651504"/>
        </p:xfrm>
        <a:graphic>
          <a:graphicData uri="http://schemas.openxmlformats.org/drawingml/2006/table">
            <a:tbl>
              <a:tblPr firstRow="1" firstCol="1" bandRow="1"/>
              <a:tblGrid>
                <a:gridCol w="1781174">
                  <a:extLst>
                    <a:ext uri="{9D8B030D-6E8A-4147-A177-3AD203B41FA5}">
                      <a16:colId xmlns:a16="http://schemas.microsoft.com/office/drawing/2014/main" val="870538289"/>
                    </a:ext>
                  </a:extLst>
                </a:gridCol>
                <a:gridCol w="2414191">
                  <a:extLst>
                    <a:ext uri="{9D8B030D-6E8A-4147-A177-3AD203B41FA5}">
                      <a16:colId xmlns:a16="http://schemas.microsoft.com/office/drawing/2014/main" val="4085512678"/>
                    </a:ext>
                  </a:extLst>
                </a:gridCol>
                <a:gridCol w="1657022">
                  <a:extLst>
                    <a:ext uri="{9D8B030D-6E8A-4147-A177-3AD203B41FA5}">
                      <a16:colId xmlns:a16="http://schemas.microsoft.com/office/drawing/2014/main" val="3097060188"/>
                    </a:ext>
                  </a:extLst>
                </a:gridCol>
                <a:gridCol w="2250656">
                  <a:extLst>
                    <a:ext uri="{9D8B030D-6E8A-4147-A177-3AD203B41FA5}">
                      <a16:colId xmlns:a16="http://schemas.microsoft.com/office/drawing/2014/main" val="3711469788"/>
                    </a:ext>
                  </a:extLst>
                </a:gridCol>
                <a:gridCol w="2624731">
                  <a:extLst>
                    <a:ext uri="{9D8B030D-6E8A-4147-A177-3AD203B41FA5}">
                      <a16:colId xmlns:a16="http://schemas.microsoft.com/office/drawing/2014/main" val="657103149"/>
                    </a:ext>
                  </a:extLst>
                </a:gridCol>
              </a:tblGrid>
              <a:tr h="3527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REGION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39767B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Inter-CPTS autonome et associative</a:t>
                      </a:r>
                      <a:endParaRPr lang="fr-FR" sz="1600" dirty="0">
                        <a:solidFill>
                          <a:srgbClr val="39767B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93DBDB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Inter-CPTS informelle</a:t>
                      </a:r>
                      <a:endParaRPr lang="fr-FR" sz="1600" dirty="0">
                        <a:solidFill>
                          <a:srgbClr val="93DBDB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1F3162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inter-URPS</a:t>
                      </a:r>
                      <a:endParaRPr lang="fr-FR" sz="1600" dirty="0">
                        <a:solidFill>
                          <a:srgbClr val="1F3162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CPOM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400790"/>
                  </a:ext>
                </a:extLst>
              </a:tr>
              <a:tr h="2754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Auvergne Rhône Alpes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 par département + 1 régionale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Non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327497"/>
                  </a:ext>
                </a:extLst>
              </a:tr>
              <a:tr h="3528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Bourgogne Franche Comté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207871"/>
                  </a:ext>
                </a:extLst>
              </a:tr>
              <a:tr h="173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Bretagne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16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CPOM à Gécolib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6881968"/>
                  </a:ext>
                </a:extLst>
              </a:tr>
              <a:tr h="173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Centre Val de Loire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 par département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16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CPOM à la Fédération des URPS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6870001"/>
                  </a:ext>
                </a:extLst>
              </a:tr>
              <a:tr h="173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Corse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116173"/>
                  </a:ext>
                </a:extLst>
              </a:tr>
              <a:tr h="173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Grand 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Département 68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5374050"/>
                  </a:ext>
                </a:extLst>
              </a:tr>
              <a:tr h="308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Hauts de France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Département du Nord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FFFFFF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Département du Pas de Calais</a:t>
                      </a:r>
                      <a:endParaRPr lang="fr-FR" sz="1400" dirty="0"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16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Oui pour l’</a:t>
                      </a:r>
                      <a:r>
                        <a:rPr lang="fr-FR" sz="1400" dirty="0" err="1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interURPS</a:t>
                      </a:r>
                      <a:endParaRPr lang="fr-FR" sz="1400" dirty="0">
                        <a:solidFill>
                          <a:srgbClr val="21356A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391640"/>
                  </a:ext>
                </a:extLst>
              </a:tr>
              <a:tr h="173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Île de France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En cours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651511"/>
                  </a:ext>
                </a:extLst>
              </a:tr>
              <a:tr h="173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Normandie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interCPTS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 régionale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interCPTS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 Rouen métropole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interCPTS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 départementale de l’Orne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En cours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390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012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208017F-E9A0-0918-6662-36ED711B38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ETAT DES LIEUX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017C0F6-9EF7-C7C4-D6F8-8F2E4705F3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187821"/>
              </p:ext>
            </p:extLst>
          </p:nvPr>
        </p:nvGraphicFramePr>
        <p:xfrm>
          <a:off x="623392" y="1844824"/>
          <a:ext cx="10727774" cy="3646716"/>
        </p:xfrm>
        <a:graphic>
          <a:graphicData uri="http://schemas.openxmlformats.org/drawingml/2006/table">
            <a:tbl>
              <a:tblPr firstRow="1" firstCol="1" bandRow="1"/>
              <a:tblGrid>
                <a:gridCol w="1781174">
                  <a:extLst>
                    <a:ext uri="{9D8B030D-6E8A-4147-A177-3AD203B41FA5}">
                      <a16:colId xmlns:a16="http://schemas.microsoft.com/office/drawing/2014/main" val="1020254138"/>
                    </a:ext>
                  </a:extLst>
                </a:gridCol>
                <a:gridCol w="2414191">
                  <a:extLst>
                    <a:ext uri="{9D8B030D-6E8A-4147-A177-3AD203B41FA5}">
                      <a16:colId xmlns:a16="http://schemas.microsoft.com/office/drawing/2014/main" val="1098407780"/>
                    </a:ext>
                  </a:extLst>
                </a:gridCol>
                <a:gridCol w="1657022">
                  <a:extLst>
                    <a:ext uri="{9D8B030D-6E8A-4147-A177-3AD203B41FA5}">
                      <a16:colId xmlns:a16="http://schemas.microsoft.com/office/drawing/2014/main" val="3560799919"/>
                    </a:ext>
                  </a:extLst>
                </a:gridCol>
                <a:gridCol w="2250656">
                  <a:extLst>
                    <a:ext uri="{9D8B030D-6E8A-4147-A177-3AD203B41FA5}">
                      <a16:colId xmlns:a16="http://schemas.microsoft.com/office/drawing/2014/main" val="2712572756"/>
                    </a:ext>
                  </a:extLst>
                </a:gridCol>
                <a:gridCol w="2624731">
                  <a:extLst>
                    <a:ext uri="{9D8B030D-6E8A-4147-A177-3AD203B41FA5}">
                      <a16:colId xmlns:a16="http://schemas.microsoft.com/office/drawing/2014/main" val="1017793367"/>
                    </a:ext>
                  </a:extLst>
                </a:gridCol>
              </a:tblGrid>
              <a:tr h="6513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REGION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39767B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Inter-CPTS autonome et associative</a:t>
                      </a:r>
                      <a:endParaRPr lang="fr-FR" sz="1600" dirty="0">
                        <a:solidFill>
                          <a:srgbClr val="39767B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93DBDB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Inter-CPTS informelle</a:t>
                      </a:r>
                      <a:endParaRPr lang="fr-FR" sz="1600" dirty="0">
                        <a:solidFill>
                          <a:srgbClr val="93DBDB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1F3162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inter-URPS</a:t>
                      </a:r>
                      <a:endParaRPr lang="fr-FR" sz="1600" dirty="0">
                        <a:solidFill>
                          <a:srgbClr val="1F3162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CPOM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402363"/>
                  </a:ext>
                </a:extLst>
              </a:tr>
              <a:tr h="173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Nouvelle Aquitaine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Charente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16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CPOM à Agora Lib’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5000138"/>
                  </a:ext>
                </a:extLst>
              </a:tr>
              <a:tr h="205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Occitanie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Inter-CPTS départementale loi 1901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16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CPOM au Guichet CPTS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032230"/>
                  </a:ext>
                </a:extLst>
              </a:tr>
              <a:tr h="173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Pays de la Loire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16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CPOM à l’inter-URPS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0246482"/>
                  </a:ext>
                </a:extLst>
              </a:tr>
              <a:tr h="3528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Provence Alpes Côte d’Azur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16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CPOM à l’inter-URPS 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6534982"/>
                  </a:ext>
                </a:extLst>
              </a:tr>
              <a:tr h="173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Guadeloupe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218383"/>
                  </a:ext>
                </a:extLst>
              </a:tr>
              <a:tr h="173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Martinique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8886087"/>
                  </a:ext>
                </a:extLst>
              </a:tr>
              <a:tr h="173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Guyane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96806"/>
                  </a:ext>
                </a:extLst>
              </a:tr>
              <a:tr h="173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La Réunion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FFFFFF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Club des CPTS</a:t>
                      </a:r>
                      <a:endParaRPr lang="fr-FR" sz="1400" dirty="0"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16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21356A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CPOM à l’inter-URPS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782996"/>
                  </a:ext>
                </a:extLst>
              </a:tr>
              <a:tr h="173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Mayotte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332" marR="63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2542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129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208017F-E9A0-0918-6662-36ED711B38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QUEL INTERÊT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DEFA980-6343-5C02-6C0B-94CDA1AFFD90}"/>
              </a:ext>
            </a:extLst>
          </p:cNvPr>
          <p:cNvSpPr txBox="1"/>
          <p:nvPr/>
        </p:nvSpPr>
        <p:spPr bwMode="auto">
          <a:xfrm>
            <a:off x="551384" y="1659285"/>
            <a:ext cx="9913151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3200" b="1" dirty="0">
                <a:solidFill>
                  <a:srgbClr val="6EB1B4">
                    <a:lumMod val="75000"/>
                  </a:srgbClr>
                </a:solidFill>
                <a:latin typeface="Yu Gothic UI"/>
                <a:ea typeface="Yu Gothic UI"/>
                <a:cs typeface="Arial"/>
              </a:rPr>
              <a:t>Mission de partage de moyens et expériences</a:t>
            </a:r>
          </a:p>
          <a:p>
            <a:pPr>
              <a:defRPr/>
            </a:pPr>
            <a:r>
              <a:rPr lang="fr-FR" sz="3200" b="1" dirty="0">
                <a:solidFill>
                  <a:srgbClr val="6EB1B4">
                    <a:lumMod val="75000"/>
                  </a:srgbClr>
                </a:solidFill>
                <a:latin typeface="Yu Gothic UI"/>
                <a:ea typeface="Yu Gothic UI"/>
                <a:cs typeface="Arial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sz="2000" dirty="0">
                <a:solidFill>
                  <a:srgbClr val="1F3162"/>
                </a:solidFill>
                <a:latin typeface="Yu Gothic UI"/>
                <a:ea typeface="Yu Gothic UI"/>
                <a:cs typeface="Arial"/>
              </a:rPr>
              <a:t>Accompagner des jeunes CPTS par les CPTS plus matures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sz="2000" dirty="0">
                <a:solidFill>
                  <a:srgbClr val="1F3162"/>
                </a:solidFill>
                <a:latin typeface="Yu Gothic UI"/>
                <a:ea typeface="Yu Gothic UI"/>
                <a:cs typeface="Arial"/>
              </a:rPr>
              <a:t>Soutien au développement des CPTS : formation des élus, aide à la recherche de partenariats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sz="2000" dirty="0">
                <a:solidFill>
                  <a:srgbClr val="1F3162"/>
                </a:solidFill>
                <a:latin typeface="Yu Gothic UI"/>
                <a:ea typeface="Yu Gothic UI"/>
                <a:cs typeface="Arial"/>
              </a:rPr>
              <a:t>Centre de ressources : partage des outils déployés par les CPTS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sz="2000" dirty="0">
                <a:solidFill>
                  <a:srgbClr val="1F3162"/>
                </a:solidFill>
                <a:latin typeface="Yu Gothic UI"/>
                <a:ea typeface="Yu Gothic UI"/>
                <a:cs typeface="Arial"/>
              </a:rPr>
              <a:t>Animation du réseau des salariés de CPTS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sz="2000" dirty="0">
                <a:solidFill>
                  <a:srgbClr val="1F3162"/>
                </a:solidFill>
                <a:latin typeface="Yu Gothic UI"/>
                <a:ea typeface="Yu Gothic UI"/>
                <a:cs typeface="Arial"/>
              </a:rPr>
              <a:t>Analyse d’impact : observatoire de données, mutualisation de la recherche par les CPTS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sz="2000" dirty="0">
                <a:solidFill>
                  <a:srgbClr val="1F3162"/>
                </a:solidFill>
                <a:latin typeface="Yu Gothic UI"/>
                <a:ea typeface="Yu Gothic UI"/>
                <a:cs typeface="Arial"/>
              </a:rPr>
              <a:t>Mutualisation des ressources notamment RH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sz="2000" dirty="0">
                <a:solidFill>
                  <a:srgbClr val="1F3162"/>
                </a:solidFill>
                <a:latin typeface="Yu Gothic UI"/>
                <a:ea typeface="Yu Gothic UI"/>
                <a:cs typeface="Arial"/>
              </a:rPr>
              <a:t>Portage de projets communs : actions de prévention, SAS, accueil des étudiants en santé</a:t>
            </a:r>
          </a:p>
        </p:txBody>
      </p:sp>
    </p:spTree>
    <p:extLst>
      <p:ext uri="{BB962C8B-B14F-4D97-AF65-F5344CB8AC3E}">
        <p14:creationId xmlns:p14="http://schemas.microsoft.com/office/powerpoint/2010/main" val="1504882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208017F-E9A0-0918-6662-36ED711B38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QUEL INTERÊT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DEFA980-6343-5C02-6C0B-94CDA1AFFD90}"/>
              </a:ext>
            </a:extLst>
          </p:cNvPr>
          <p:cNvSpPr txBox="1"/>
          <p:nvPr/>
        </p:nvSpPr>
        <p:spPr bwMode="auto">
          <a:xfrm>
            <a:off x="551384" y="1659285"/>
            <a:ext cx="991315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6EB1B4">
                    <a:lumMod val="75000"/>
                  </a:srgbClr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Mission de partenariat </a:t>
            </a:r>
          </a:p>
          <a:p>
            <a:pPr marR="0" lvl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1600" i="0" u="none" strike="noStrike" kern="0" cap="none" spc="0" normalizeH="0" baseline="0" noProof="0" dirty="0">
              <a:ln>
                <a:noFill/>
              </a:ln>
              <a:solidFill>
                <a:srgbClr val="1F3162"/>
              </a:solidFill>
              <a:effectLst/>
              <a:uLnTx/>
              <a:uFillTx/>
              <a:latin typeface="Yu Gothic UI"/>
              <a:ea typeface="Yu Gothic UI"/>
              <a:cs typeface="Arial"/>
            </a:endParaRPr>
          </a:p>
          <a:p>
            <a:pPr marL="914400" marR="0" lvl="1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i="0" u="none" strike="noStrike" kern="0" cap="none" spc="0" normalizeH="0" baseline="0" noProof="0" dirty="0">
                <a:ln>
                  <a:noFill/>
                </a:ln>
                <a:solidFill>
                  <a:srgbClr val="1F3162"/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Les élus locaux</a:t>
            </a:r>
          </a:p>
          <a:p>
            <a:pPr marL="914400" marR="0" lvl="1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i="0" u="none" strike="noStrike" kern="0" cap="none" spc="0" normalizeH="0" baseline="0" noProof="0" dirty="0">
                <a:ln>
                  <a:noFill/>
                </a:ln>
                <a:solidFill>
                  <a:srgbClr val="1F3162"/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Les CHU / GHT</a:t>
            </a:r>
          </a:p>
          <a:p>
            <a:pPr marL="914400" marR="0" lvl="1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i="0" u="none" strike="noStrike" kern="0" cap="none" spc="0" normalizeH="0" baseline="0" noProof="0" dirty="0">
                <a:ln>
                  <a:noFill/>
                </a:ln>
                <a:solidFill>
                  <a:srgbClr val="1F3162"/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Le DAC</a:t>
            </a:r>
          </a:p>
          <a:p>
            <a:pPr marL="914400" marR="0" lvl="1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i="0" u="none" strike="noStrike" kern="0" cap="none" spc="0" normalizeH="0" baseline="0" noProof="0" dirty="0">
                <a:ln>
                  <a:noFill/>
                </a:ln>
                <a:solidFill>
                  <a:srgbClr val="1F3162"/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Le SAS</a:t>
            </a:r>
          </a:p>
          <a:p>
            <a:pPr marL="914400" marR="0" lvl="1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i="0" u="none" strike="noStrike" kern="0" cap="none" spc="0" normalizeH="0" baseline="0" noProof="0" dirty="0">
                <a:ln>
                  <a:noFill/>
                </a:ln>
                <a:solidFill>
                  <a:srgbClr val="1F3162"/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Les financeurs : CPAM/ARS</a:t>
            </a:r>
          </a:p>
          <a:p>
            <a:pPr marL="914400" marR="0" lvl="1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i="0" u="none" strike="noStrike" kern="0" cap="none" spc="0" normalizeH="0" baseline="0" noProof="0" dirty="0">
                <a:ln>
                  <a:noFill/>
                </a:ln>
                <a:solidFill>
                  <a:srgbClr val="1F3162"/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Les CLS</a:t>
            </a:r>
          </a:p>
          <a:p>
            <a:pPr marL="914400" marR="0" lvl="1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i="0" u="none" strike="noStrike" kern="0" cap="none" spc="0" normalizeH="0" baseline="0" noProof="0" dirty="0">
                <a:ln>
                  <a:noFill/>
                </a:ln>
                <a:solidFill>
                  <a:srgbClr val="1F3162"/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Les SRAE</a:t>
            </a:r>
          </a:p>
        </p:txBody>
      </p:sp>
    </p:spTree>
    <p:extLst>
      <p:ext uri="{BB962C8B-B14F-4D97-AF65-F5344CB8AC3E}">
        <p14:creationId xmlns:p14="http://schemas.microsoft.com/office/powerpoint/2010/main" val="2651161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208017F-E9A0-0918-6662-36ED711B38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QUEL INTERÊT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DEFA980-6343-5C02-6C0B-94CDA1AFFD90}"/>
              </a:ext>
            </a:extLst>
          </p:cNvPr>
          <p:cNvSpPr txBox="1"/>
          <p:nvPr/>
        </p:nvSpPr>
        <p:spPr bwMode="auto">
          <a:xfrm>
            <a:off x="551384" y="1659285"/>
            <a:ext cx="9913151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6EB1B4">
                    <a:lumMod val="75000"/>
                  </a:srgbClr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Mission de représentation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6EB1B4">
                    <a:lumMod val="75000"/>
                  </a:srgbClr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 </a:t>
            </a:r>
          </a:p>
          <a:p>
            <a:pPr marL="914400" marR="0" lvl="1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1F3162"/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CORECS</a:t>
            </a:r>
          </a:p>
          <a:p>
            <a:pPr marL="914400" marR="0" lvl="1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1F3162"/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CRSA</a:t>
            </a:r>
          </a:p>
          <a:p>
            <a:pPr marL="914400" marR="0" lvl="1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1F3162"/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CTS</a:t>
            </a:r>
          </a:p>
          <a:p>
            <a:pPr marL="914400" marR="0" lvl="1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1F3162"/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CPL</a:t>
            </a:r>
          </a:p>
          <a:p>
            <a:pPr marL="914400" marR="0" lvl="1" indent="-4572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1F3162"/>
                </a:solidFill>
                <a:effectLst/>
                <a:uLnTx/>
                <a:uFillTx/>
                <a:latin typeface="Yu Gothic UI"/>
                <a:ea typeface="Yu Gothic UI"/>
                <a:cs typeface="Arial"/>
              </a:rPr>
              <a:t>CPR</a:t>
            </a:r>
          </a:p>
        </p:txBody>
      </p:sp>
    </p:spTree>
    <p:extLst>
      <p:ext uri="{BB962C8B-B14F-4D97-AF65-F5344CB8AC3E}">
        <p14:creationId xmlns:p14="http://schemas.microsoft.com/office/powerpoint/2010/main" val="4126617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texte, écriture manuscrite, Police, dessin&#10;&#10;Description générée automatiquement">
            <a:extLst>
              <a:ext uri="{FF2B5EF4-FFF2-40B4-BE49-F238E27FC236}">
                <a16:creationId xmlns:a16="http://schemas.microsoft.com/office/drawing/2014/main" id="{1DB1A90E-5262-0793-637B-425B0626CC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50" y="530956"/>
            <a:ext cx="11950700" cy="57960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5306215"/>
      </p:ext>
    </p:extLst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13469"/>
      </a:dk2>
      <a:lt2>
        <a:srgbClr val="E2B129"/>
      </a:lt2>
      <a:accent1>
        <a:srgbClr val="213469"/>
      </a:accent1>
      <a:accent2>
        <a:srgbClr val="D9563F"/>
      </a:accent2>
      <a:accent3>
        <a:srgbClr val="94DCDC"/>
      </a:accent3>
      <a:accent4>
        <a:srgbClr val="14F597"/>
      </a:accent4>
      <a:accent5>
        <a:srgbClr val="3D4594"/>
      </a:accent5>
      <a:accent6>
        <a:srgbClr val="6EB1B4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385</Words>
  <Application>Microsoft Office PowerPoint</Application>
  <DocSecurity>0</DocSecurity>
  <PresentationFormat>Grand écran</PresentationFormat>
  <Paragraphs>148</Paragraphs>
  <Slides>10</Slides>
  <Notes>0</Notes>
  <HiddenSlides>1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20" baseType="lpstr">
      <vt:lpstr>Yu Gothic</vt:lpstr>
      <vt:lpstr>Yu Gothic UI</vt:lpstr>
      <vt:lpstr>Aptos</vt:lpstr>
      <vt:lpstr>Arial</vt:lpstr>
      <vt:lpstr>Avenir</vt:lpstr>
      <vt:lpstr>Calibri</vt:lpstr>
      <vt:lpstr>Nunito</vt:lpstr>
      <vt:lpstr>Roboto</vt:lpstr>
      <vt:lpstr>Shift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Secrétariat FCPTS</dc:creator>
  <cp:keywords/>
  <dc:description/>
  <cp:lastModifiedBy>Mylene ROUZAUD-CORNABAS</cp:lastModifiedBy>
  <cp:revision>129</cp:revision>
  <dcterms:created xsi:type="dcterms:W3CDTF">2023-01-12T08:34:55Z</dcterms:created>
  <dcterms:modified xsi:type="dcterms:W3CDTF">2024-10-07T18:13:32Z</dcterms:modified>
  <cp:category/>
  <dc:identifier/>
  <cp:contentStatus/>
  <dc:language/>
  <cp:version/>
</cp:coreProperties>
</file>