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64" r:id="rId6"/>
    <p:sldId id="260" r:id="rId7"/>
    <p:sldId id="261" r:id="rId8"/>
    <p:sldId id="259" r:id="rId9"/>
  </p:sldIdLst>
  <p:sldSz cx="12192000" cy="6858000"/>
  <p:notesSz cx="12192000" cy="6858000"/>
  <p:defaultTextStyle>
    <a:defPPr>
      <a:defRPr lang="fr-F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356A"/>
    <a:srgbClr val="2759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725" y="5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matchingName="Title and body" userDrawn="1">
  <p:cSld name="Title and body">
    <p:bg>
      <p:bgPr>
        <a:solidFill>
          <a:schemeClr val="dk2"/>
        </a:solidFill>
        <a:effectLst/>
      </p:bgPr>
    </p:bg>
    <p:spTree>
      <p:nvGrpSpPr>
        <p:cNvPr id="1" name=""/>
        <p:cNvGrpSpPr/>
        <p:nvPr/>
      </p:nvGrpSpPr>
      <p:grpSpPr bwMode="auto">
        <a:xfrm>
          <a:off x="0" y="0"/>
          <a:ext cx="0" cy="0"/>
          <a:chOff x="0" y="0"/>
          <a:chExt cx="0" cy="0"/>
        </a:xfrm>
      </p:grpSpPr>
      <p:sp>
        <p:nvSpPr>
          <p:cNvPr id="50" name="Google Shape;50;p4"/>
          <p:cNvSpPr/>
          <p:nvPr/>
        </p:nvSpPr>
        <p:spPr bwMode="auto">
          <a:xfrm flipH="1">
            <a:off x="4776800" y="2067599"/>
            <a:ext cx="7415200" cy="4790400"/>
          </a:xfrm>
          <a:prstGeom prst="rtTriangle">
            <a:avLst/>
          </a:prstGeom>
          <a:solidFill>
            <a:schemeClr val="lt2"/>
          </a:solidFill>
          <a:ln>
            <a:noFill/>
          </a:ln>
        </p:spPr>
        <p:txBody>
          <a:bodyPr spcFirstLastPara="1" wrap="square" lIns="121900" tIns="121900" rIns="121900" bIns="121900" anchor="ctr" anchorCtr="0">
            <a:noAutofit/>
          </a:bodyPr>
          <a:lstStyle/>
          <a:p>
            <a:pPr marL="0" lvl="0" indent="0" algn="l">
              <a:spcBef>
                <a:spcPts val="0"/>
              </a:spcBef>
              <a:spcAft>
                <a:spcPts val="0"/>
              </a:spcAft>
              <a:buNone/>
              <a:defRPr/>
            </a:pPr>
            <a:endParaRPr sz="2400"/>
          </a:p>
        </p:txBody>
      </p:sp>
      <p:sp>
        <p:nvSpPr>
          <p:cNvPr id="51" name="Google Shape;51;p4"/>
          <p:cNvSpPr/>
          <p:nvPr/>
        </p:nvSpPr>
        <p:spPr bwMode="auto">
          <a:xfrm>
            <a:off x="0" y="3766000"/>
            <a:ext cx="9827200" cy="3092000"/>
          </a:xfrm>
          <a:prstGeom prst="rtTriangle">
            <a:avLst/>
          </a:prstGeom>
          <a:solidFill>
            <a:schemeClr val="accent3"/>
          </a:solidFill>
          <a:ln>
            <a:noFill/>
          </a:ln>
        </p:spPr>
        <p:txBody>
          <a:bodyPr spcFirstLastPara="1" wrap="square" lIns="121900" tIns="121900" rIns="121900" bIns="121900" anchor="ctr" anchorCtr="0">
            <a:noAutofit/>
          </a:bodyPr>
          <a:lstStyle/>
          <a:p>
            <a:pPr marL="0" lvl="0" indent="0" algn="l">
              <a:spcBef>
                <a:spcPts val="0"/>
              </a:spcBef>
              <a:spcAft>
                <a:spcPts val="0"/>
              </a:spcAft>
              <a:buNone/>
              <a:defRPr/>
            </a:pPr>
            <a:endParaRPr sz="2400"/>
          </a:p>
        </p:txBody>
      </p:sp>
      <p:sp>
        <p:nvSpPr>
          <p:cNvPr id="2" name="Google Shape;51;p4"/>
          <p:cNvSpPr/>
          <p:nvPr userDrawn="1"/>
        </p:nvSpPr>
        <p:spPr bwMode="auto">
          <a:xfrm rot="10800000">
            <a:off x="6358070" y="-1"/>
            <a:ext cx="5833929" cy="2615013"/>
          </a:xfrm>
          <a:prstGeom prst="rtTriangle">
            <a:avLst/>
          </a:prstGeom>
          <a:solidFill>
            <a:srgbClr val="41868B"/>
          </a:solidFill>
          <a:ln>
            <a:solidFill>
              <a:srgbClr val="41868B"/>
            </a:solidFill>
          </a:ln>
        </p:spPr>
        <p:txBody>
          <a:bodyPr spcFirstLastPara="1" wrap="square" lIns="121900" tIns="121900" rIns="121900" bIns="121900" anchor="ctr" anchorCtr="0">
            <a:noAutofit/>
          </a:bodyPr>
          <a:lstStyle/>
          <a:p>
            <a:pPr marL="0" lvl="0" indent="0" algn="l">
              <a:spcBef>
                <a:spcPts val="0"/>
              </a:spcBef>
              <a:spcAft>
                <a:spcPts val="0"/>
              </a:spcAft>
              <a:buNone/>
              <a:defRPr/>
            </a:pPr>
            <a:endParaRPr sz="2400"/>
          </a:p>
        </p:txBody>
      </p:sp>
      <p:sp>
        <p:nvSpPr>
          <p:cNvPr id="5" name="Google Shape;67;p6"/>
          <p:cNvSpPr/>
          <p:nvPr userDrawn="1"/>
        </p:nvSpPr>
        <p:spPr bwMode="auto">
          <a:xfrm>
            <a:off x="271000" y="275000"/>
            <a:ext cx="11650000" cy="6308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121900" tIns="121900" rIns="121900" bIns="121900" anchor="ctr" anchorCtr="0">
            <a:noAutofit/>
          </a:bodyPr>
          <a:lstStyle/>
          <a:p>
            <a:r>
              <a:rPr lang="fr-FR" sz="2400"/>
              <a:t>6ÈME ÉDITION</a:t>
            </a:r>
          </a:p>
          <a:p>
            <a:r>
              <a:rPr lang="fr-FR" sz="2400"/>
              <a:t>JOURNÉES NATIONALES DES CPTS</a:t>
            </a:r>
          </a:p>
        </p:txBody>
      </p:sp>
      <p:pic>
        <p:nvPicPr>
          <p:cNvPr id="4" name="Image 3"/>
          <p:cNvPicPr>
            <a:picLocks noChangeAspect="1"/>
          </p:cNvPicPr>
          <p:nvPr userDrawn="1"/>
        </p:nvPicPr>
        <p:blipFill>
          <a:blip r:embed="rId2"/>
          <a:stretch/>
        </p:blipFill>
        <p:spPr bwMode="auto">
          <a:xfrm>
            <a:off x="483532" y="5899389"/>
            <a:ext cx="4357653" cy="582058"/>
          </a:xfrm>
          <a:prstGeom prst="rect">
            <a:avLst/>
          </a:prstGeom>
        </p:spPr>
      </p:pic>
      <p:pic>
        <p:nvPicPr>
          <p:cNvPr id="7" name="Image 6">
            <a:extLst>
              <a:ext uri="{FF2B5EF4-FFF2-40B4-BE49-F238E27FC236}">
                <a16:creationId xmlns:a16="http://schemas.microsoft.com/office/drawing/2014/main" id="{50BA4335-7E6C-5C2A-214A-568EEEAD3681}"/>
              </a:ext>
            </a:extLst>
          </p:cNvPr>
          <p:cNvPicPr>
            <a:picLocks noChangeAspect="1"/>
          </p:cNvPicPr>
          <p:nvPr userDrawn="1"/>
        </p:nvPicPr>
        <p:blipFill>
          <a:blip r:embed="rId3"/>
          <a:stretch>
            <a:fillRect/>
          </a:stretch>
        </p:blipFill>
        <p:spPr>
          <a:xfrm>
            <a:off x="501533" y="548680"/>
            <a:ext cx="1645856" cy="1208444"/>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userDrawn="1">
  <p:cSld name="Titre et contenu">
    <p:spTree>
      <p:nvGrpSpPr>
        <p:cNvPr id="1" name=""/>
        <p:cNvGrpSpPr/>
        <p:nvPr/>
      </p:nvGrpSpPr>
      <p:grpSpPr bwMode="auto">
        <a:xfrm>
          <a:off x="0" y="0"/>
          <a:ext cx="0" cy="0"/>
          <a:chOff x="0" y="0"/>
          <a:chExt cx="0" cy="0"/>
        </a:xfrm>
      </p:grpSpPr>
      <p:sp>
        <p:nvSpPr>
          <p:cNvPr id="2" name="Titre 1"/>
          <p:cNvSpPr>
            <a:spLocks noGrp="1"/>
          </p:cNvSpPr>
          <p:nvPr>
            <p:ph type="title"/>
          </p:nvPr>
        </p:nvSpPr>
        <p:spPr bwMode="auto"/>
        <p:txBody>
          <a:bodyPr/>
          <a:lstStyle/>
          <a:p>
            <a:pPr>
              <a:defRPr/>
            </a:pPr>
            <a:r>
              <a:rPr lang="fr-FR"/>
              <a:t>Cliquez pour modifier le style du titre</a:t>
            </a:r>
            <a:endParaRPr/>
          </a:p>
        </p:txBody>
      </p:sp>
      <p:sp>
        <p:nvSpPr>
          <p:cNvPr id="3" name="Espace réservé du contenu 2"/>
          <p:cNvSpPr>
            <a:spLocks noGrp="1"/>
          </p:cNvSpPr>
          <p:nvPr>
            <p:ph idx="1"/>
          </p:nvPr>
        </p:nvSpPr>
        <p:spPr bwMode="auto"/>
        <p:txBody>
          <a:bodyPr/>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4" name="Espace réservé de la date 3"/>
          <p:cNvSpPr>
            <a:spLocks noGrp="1"/>
          </p:cNvSpPr>
          <p:nvPr>
            <p:ph type="dt" sz="half" idx="10"/>
          </p:nvPr>
        </p:nvSpPr>
        <p:spPr bwMode="auto"/>
        <p:txBody>
          <a:bodyPr/>
          <a:lstStyle>
            <a:lvl1pPr>
              <a:defRPr/>
            </a:lvl1pPr>
          </a:lstStyle>
          <a:p>
            <a:pPr>
              <a:defRPr/>
            </a:pPr>
            <a:endParaRPr lang="fr-FR"/>
          </a:p>
        </p:txBody>
      </p:sp>
      <p:sp>
        <p:nvSpPr>
          <p:cNvPr id="5" name="Espace réservé du pied de page 4"/>
          <p:cNvSpPr>
            <a:spLocks noGrp="1"/>
          </p:cNvSpPr>
          <p:nvPr>
            <p:ph type="ftr" sz="quarter" idx="11"/>
          </p:nvPr>
        </p:nvSpPr>
        <p:spPr bwMode="auto"/>
        <p:txBody>
          <a:bodyPr/>
          <a:lstStyle>
            <a:lvl1pPr>
              <a:defRPr/>
            </a:lvl1pPr>
          </a:lstStyle>
          <a:p>
            <a:pPr>
              <a:defRPr/>
            </a:pPr>
            <a:r>
              <a:rPr lang="fr-FR"/>
              <a:t>P.Marissal ACB 2012</a:t>
            </a:r>
            <a:endParaRPr/>
          </a:p>
        </p:txBody>
      </p:sp>
      <p:sp>
        <p:nvSpPr>
          <p:cNvPr id="6" name="Espace réservé du numéro de diapositive 5"/>
          <p:cNvSpPr>
            <a:spLocks noGrp="1"/>
          </p:cNvSpPr>
          <p:nvPr>
            <p:ph type="sldNum" sz="quarter" idx="12"/>
          </p:nvPr>
        </p:nvSpPr>
        <p:spPr bwMode="auto"/>
        <p:txBody>
          <a:bodyPr/>
          <a:lstStyle>
            <a:lvl1pPr>
              <a:defRPr/>
            </a:lvl1pPr>
          </a:lstStyle>
          <a:p>
            <a:pPr>
              <a:defRPr/>
            </a:pPr>
            <a:fld id="{5771D1EB-D794-9049-956C-B776D45FF990}" type="slidenum">
              <a:rPr lang="fr-F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blank" userDrawn="1">
  <p:cSld name="Vide">
    <p:spTree>
      <p:nvGrpSpPr>
        <p:cNvPr id="1" name=""/>
        <p:cNvGrpSpPr/>
        <p:nvPr/>
      </p:nvGrpSpPr>
      <p:grpSpPr bwMode="auto">
        <a:xfrm>
          <a:off x="0" y="0"/>
          <a:ext cx="0" cy="0"/>
          <a:chOff x="0" y="0"/>
          <a:chExt cx="0" cy="0"/>
        </a:xfrm>
      </p:grpSpPr>
      <p:sp>
        <p:nvSpPr>
          <p:cNvPr id="2" name="Espace réservé de la date 3"/>
          <p:cNvSpPr>
            <a:spLocks noGrp="1"/>
          </p:cNvSpPr>
          <p:nvPr>
            <p:ph type="dt" sz="half" idx="10"/>
          </p:nvPr>
        </p:nvSpPr>
        <p:spPr bwMode="auto"/>
        <p:txBody>
          <a:bodyPr/>
          <a:lstStyle>
            <a:lvl1pPr>
              <a:defRPr/>
            </a:lvl1pPr>
          </a:lstStyle>
          <a:p>
            <a:pPr>
              <a:defRPr/>
            </a:pPr>
            <a:endParaRPr lang="fr-FR"/>
          </a:p>
        </p:txBody>
      </p:sp>
      <p:sp>
        <p:nvSpPr>
          <p:cNvPr id="3" name="Espace réservé du pied de page 4"/>
          <p:cNvSpPr>
            <a:spLocks noGrp="1"/>
          </p:cNvSpPr>
          <p:nvPr>
            <p:ph type="ftr" sz="quarter" idx="11"/>
          </p:nvPr>
        </p:nvSpPr>
        <p:spPr bwMode="auto"/>
        <p:txBody>
          <a:bodyPr/>
          <a:lstStyle>
            <a:lvl1pPr>
              <a:defRPr/>
            </a:lvl1pPr>
          </a:lstStyle>
          <a:p>
            <a:pPr>
              <a:defRPr/>
            </a:pPr>
            <a:r>
              <a:rPr lang="fr-FR"/>
              <a:t>P.Marissal ACB 2012</a:t>
            </a:r>
            <a:endParaRPr/>
          </a:p>
        </p:txBody>
      </p:sp>
      <p:sp>
        <p:nvSpPr>
          <p:cNvPr id="4" name="Espace réservé du numéro de diapositive 5"/>
          <p:cNvSpPr>
            <a:spLocks noGrp="1"/>
          </p:cNvSpPr>
          <p:nvPr>
            <p:ph type="sldNum" sz="quarter" idx="12"/>
          </p:nvPr>
        </p:nvSpPr>
        <p:spPr bwMode="auto"/>
        <p:txBody>
          <a:bodyPr/>
          <a:lstStyle>
            <a:lvl1pPr>
              <a:defRPr/>
            </a:lvl1pPr>
          </a:lstStyle>
          <a:p>
            <a:pPr>
              <a:defRPr/>
            </a:pPr>
            <a:fld id="{5DE57938-5CF9-C04D-AF5D-40D0878D74A3}" type="slidenum">
              <a:rPr lang="fr-F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
        <p:cNvGrpSpPr/>
        <p:nvPr/>
      </p:nvGrpSpPr>
      <p:grpSpPr bwMode="auto">
        <a:xfrm>
          <a:off x="0" y="0"/>
          <a:ext cx="0" cy="0"/>
          <a:chOff x="0" y="0"/>
          <a:chExt cx="0" cy="0"/>
        </a:xfrm>
      </p:grpSpPr>
      <p:sp>
        <p:nvSpPr>
          <p:cNvPr id="6" name="Google Shape;6;p1"/>
          <p:cNvSpPr txBox="1">
            <a:spLocks noGrp="1"/>
          </p:cNvSpPr>
          <p:nvPr>
            <p:ph type="title"/>
          </p:nvPr>
        </p:nvSpPr>
        <p:spPr bwMode="auto">
          <a:xfrm>
            <a:off x="415600" y="593367"/>
            <a:ext cx="11360800" cy="7636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defRPr>
            </a:lvl9pPr>
          </a:lstStyle>
          <a:p>
            <a:pPr>
              <a:defRPr/>
            </a:pPr>
            <a:endParaRPr/>
          </a:p>
        </p:txBody>
      </p:sp>
      <p:sp>
        <p:nvSpPr>
          <p:cNvPr id="7" name="Google Shape;7;p1"/>
          <p:cNvSpPr txBox="1">
            <a:spLocks noGrp="1"/>
          </p:cNvSpPr>
          <p:nvPr>
            <p:ph type="body" idx="1"/>
          </p:nvPr>
        </p:nvSpPr>
        <p:spPr bwMode="auto">
          <a:xfrm>
            <a:off x="415600" y="1536633"/>
            <a:ext cx="11360800" cy="4521600"/>
          </a:xfrm>
          <a:prstGeom prst="rect">
            <a:avLst/>
          </a:prstGeom>
          <a:noFill/>
          <a:ln>
            <a:noFill/>
          </a:ln>
        </p:spPr>
        <p:txBody>
          <a:bodyPr spcFirstLastPara="1" wrap="square" lIns="91425" tIns="91425" rIns="91425" bIns="91425" anchor="t" anchorCtr="0">
            <a:normAutofit/>
          </a:bodyPr>
          <a:lstStyle>
            <a:lvl1pPr marL="457200" lvl="0" indent="-311150">
              <a:lnSpc>
                <a:spcPct val="114999"/>
              </a:lnSpc>
              <a:spcBef>
                <a:spcPts val="0"/>
              </a:spcBef>
              <a:spcAft>
                <a:spcPts val="0"/>
              </a:spcAft>
              <a:buClr>
                <a:schemeClr val="dk2"/>
              </a:buClr>
              <a:buSzPts val="1300"/>
              <a:buFont typeface="Calibri"/>
              <a:buChar char="●"/>
              <a:defRPr sz="1300">
                <a:solidFill>
                  <a:schemeClr val="dk2"/>
                </a:solidFill>
                <a:latin typeface="Calibri"/>
                <a:ea typeface="Calibri"/>
                <a:cs typeface="Calibri"/>
              </a:defRPr>
            </a:lvl1pPr>
            <a:lvl2pPr marL="914400" lvl="1" indent="-298450">
              <a:lnSpc>
                <a:spcPct val="114999"/>
              </a:lnSpc>
              <a:spcBef>
                <a:spcPts val="0"/>
              </a:spcBef>
              <a:spcAft>
                <a:spcPts val="0"/>
              </a:spcAft>
              <a:buClr>
                <a:schemeClr val="dk2"/>
              </a:buClr>
              <a:buSzPts val="1100"/>
              <a:buFont typeface="Calibri"/>
              <a:buChar char="○"/>
              <a:defRPr sz="1100">
                <a:solidFill>
                  <a:schemeClr val="dk2"/>
                </a:solidFill>
                <a:latin typeface="Calibri"/>
                <a:ea typeface="Calibri"/>
                <a:cs typeface="Calibri"/>
              </a:defRPr>
            </a:lvl2pPr>
            <a:lvl3pPr marL="1371600" lvl="2" indent="-298450">
              <a:lnSpc>
                <a:spcPct val="114999"/>
              </a:lnSpc>
              <a:spcBef>
                <a:spcPts val="0"/>
              </a:spcBef>
              <a:spcAft>
                <a:spcPts val="0"/>
              </a:spcAft>
              <a:buClr>
                <a:schemeClr val="dk2"/>
              </a:buClr>
              <a:buSzPts val="1100"/>
              <a:buFont typeface="Calibri"/>
              <a:buChar char="■"/>
              <a:defRPr sz="1100">
                <a:solidFill>
                  <a:schemeClr val="dk2"/>
                </a:solidFill>
                <a:latin typeface="Calibri"/>
                <a:ea typeface="Calibri"/>
                <a:cs typeface="Calibri"/>
              </a:defRPr>
            </a:lvl3pPr>
            <a:lvl4pPr marL="1828800" lvl="3" indent="-298450">
              <a:lnSpc>
                <a:spcPct val="114999"/>
              </a:lnSpc>
              <a:spcBef>
                <a:spcPts val="0"/>
              </a:spcBef>
              <a:spcAft>
                <a:spcPts val="0"/>
              </a:spcAft>
              <a:buClr>
                <a:schemeClr val="dk2"/>
              </a:buClr>
              <a:buSzPts val="1100"/>
              <a:buFont typeface="Calibri"/>
              <a:buChar char="●"/>
              <a:defRPr sz="1100">
                <a:solidFill>
                  <a:schemeClr val="dk2"/>
                </a:solidFill>
                <a:latin typeface="Calibri"/>
                <a:ea typeface="Calibri"/>
                <a:cs typeface="Calibri"/>
              </a:defRPr>
            </a:lvl4pPr>
            <a:lvl5pPr marL="2286000" lvl="4" indent="-298450">
              <a:lnSpc>
                <a:spcPct val="114999"/>
              </a:lnSpc>
              <a:spcBef>
                <a:spcPts val="0"/>
              </a:spcBef>
              <a:spcAft>
                <a:spcPts val="0"/>
              </a:spcAft>
              <a:buClr>
                <a:schemeClr val="dk2"/>
              </a:buClr>
              <a:buSzPts val="1100"/>
              <a:buFont typeface="Calibri"/>
              <a:buChar char="○"/>
              <a:defRPr sz="1100">
                <a:solidFill>
                  <a:schemeClr val="dk2"/>
                </a:solidFill>
                <a:latin typeface="Calibri"/>
                <a:ea typeface="Calibri"/>
                <a:cs typeface="Calibri"/>
              </a:defRPr>
            </a:lvl5pPr>
            <a:lvl6pPr marL="2743200" lvl="5" indent="-298450">
              <a:lnSpc>
                <a:spcPct val="114999"/>
              </a:lnSpc>
              <a:spcBef>
                <a:spcPts val="0"/>
              </a:spcBef>
              <a:spcAft>
                <a:spcPts val="0"/>
              </a:spcAft>
              <a:buClr>
                <a:schemeClr val="dk2"/>
              </a:buClr>
              <a:buSzPts val="1100"/>
              <a:buFont typeface="Calibri"/>
              <a:buChar char="■"/>
              <a:defRPr sz="1100">
                <a:solidFill>
                  <a:schemeClr val="dk2"/>
                </a:solidFill>
                <a:latin typeface="Calibri"/>
                <a:ea typeface="Calibri"/>
                <a:cs typeface="Calibri"/>
              </a:defRPr>
            </a:lvl6pPr>
            <a:lvl7pPr marL="3200400" lvl="6" indent="-298450">
              <a:lnSpc>
                <a:spcPct val="114999"/>
              </a:lnSpc>
              <a:spcBef>
                <a:spcPts val="0"/>
              </a:spcBef>
              <a:spcAft>
                <a:spcPts val="0"/>
              </a:spcAft>
              <a:buClr>
                <a:schemeClr val="dk2"/>
              </a:buClr>
              <a:buSzPts val="1100"/>
              <a:buFont typeface="Calibri"/>
              <a:buChar char="●"/>
              <a:defRPr sz="1100">
                <a:solidFill>
                  <a:schemeClr val="dk2"/>
                </a:solidFill>
                <a:latin typeface="Calibri"/>
                <a:ea typeface="Calibri"/>
                <a:cs typeface="Calibri"/>
              </a:defRPr>
            </a:lvl7pPr>
            <a:lvl8pPr marL="3657600" lvl="7" indent="-298450">
              <a:lnSpc>
                <a:spcPct val="114999"/>
              </a:lnSpc>
              <a:spcBef>
                <a:spcPts val="0"/>
              </a:spcBef>
              <a:spcAft>
                <a:spcPts val="0"/>
              </a:spcAft>
              <a:buClr>
                <a:schemeClr val="dk2"/>
              </a:buClr>
              <a:buSzPts val="1100"/>
              <a:buFont typeface="Calibri"/>
              <a:buChar char="○"/>
              <a:defRPr sz="1100">
                <a:solidFill>
                  <a:schemeClr val="dk2"/>
                </a:solidFill>
                <a:latin typeface="Calibri"/>
                <a:ea typeface="Calibri"/>
                <a:cs typeface="Calibri"/>
              </a:defRPr>
            </a:lvl8pPr>
            <a:lvl9pPr marL="4114800" lvl="8" indent="-298450">
              <a:lnSpc>
                <a:spcPct val="114999"/>
              </a:lnSpc>
              <a:spcBef>
                <a:spcPts val="0"/>
              </a:spcBef>
              <a:spcAft>
                <a:spcPts val="0"/>
              </a:spcAft>
              <a:buClr>
                <a:schemeClr val="dk2"/>
              </a:buClr>
              <a:buSzPts val="1100"/>
              <a:buFont typeface="Calibri"/>
              <a:buChar char="■"/>
              <a:defRPr sz="1100">
                <a:solidFill>
                  <a:schemeClr val="dk2"/>
                </a:solidFill>
                <a:latin typeface="Calibri"/>
                <a:ea typeface="Calibri"/>
                <a:cs typeface="Calibri"/>
              </a:defRPr>
            </a:lvl9pPr>
          </a:lstStyle>
          <a:p>
            <a:pPr>
              <a:defRPr/>
            </a:pPr>
            <a:endParaRPr/>
          </a:p>
        </p:txBody>
      </p:sp>
      <p:sp>
        <p:nvSpPr>
          <p:cNvPr id="8" name="Google Shape;8;p1"/>
          <p:cNvSpPr txBox="1">
            <a:spLocks noGrp="1"/>
          </p:cNvSpPr>
          <p:nvPr>
            <p:ph type="sldNum" idx="12"/>
          </p:nvPr>
        </p:nvSpPr>
        <p:spPr bwMode="auto">
          <a:xfrm>
            <a:off x="11187645" y="6058224"/>
            <a:ext cx="731600" cy="524800"/>
          </a:xfrm>
          <a:prstGeom prst="rect">
            <a:avLst/>
          </a:prstGeom>
          <a:noFill/>
          <a:ln>
            <a:noFill/>
          </a:ln>
        </p:spPr>
        <p:txBody>
          <a:bodyPr spcFirstLastPara="1" wrap="square" lIns="91425" tIns="91425" rIns="91425" bIns="91425" anchor="ctr" anchorCtr="0">
            <a:normAutofit/>
          </a:bodyPr>
          <a:lstStyle>
            <a:lvl1pPr lvl="0" algn="r">
              <a:buNone/>
              <a:defRPr sz="1350">
                <a:solidFill>
                  <a:schemeClr val="dk2"/>
                </a:solidFill>
                <a:latin typeface="Nunito"/>
                <a:ea typeface="Nunito"/>
                <a:cs typeface="Nunito"/>
              </a:defRPr>
            </a:lvl1pPr>
            <a:lvl2pPr lvl="1" algn="r">
              <a:buNone/>
              <a:defRPr sz="1350">
                <a:solidFill>
                  <a:schemeClr val="dk2"/>
                </a:solidFill>
                <a:latin typeface="Nunito"/>
                <a:ea typeface="Nunito"/>
                <a:cs typeface="Nunito"/>
              </a:defRPr>
            </a:lvl2pPr>
            <a:lvl3pPr lvl="2" algn="r">
              <a:buNone/>
              <a:defRPr sz="1350">
                <a:solidFill>
                  <a:schemeClr val="dk2"/>
                </a:solidFill>
                <a:latin typeface="Nunito"/>
                <a:ea typeface="Nunito"/>
                <a:cs typeface="Nunito"/>
              </a:defRPr>
            </a:lvl3pPr>
            <a:lvl4pPr lvl="3" algn="r">
              <a:buNone/>
              <a:defRPr sz="1350">
                <a:solidFill>
                  <a:schemeClr val="dk2"/>
                </a:solidFill>
                <a:latin typeface="Nunito"/>
                <a:ea typeface="Nunito"/>
                <a:cs typeface="Nunito"/>
              </a:defRPr>
            </a:lvl4pPr>
            <a:lvl5pPr lvl="4" algn="r">
              <a:buNone/>
              <a:defRPr sz="1350">
                <a:solidFill>
                  <a:schemeClr val="dk2"/>
                </a:solidFill>
                <a:latin typeface="Nunito"/>
                <a:ea typeface="Nunito"/>
                <a:cs typeface="Nunito"/>
              </a:defRPr>
            </a:lvl5pPr>
            <a:lvl6pPr lvl="5" algn="r">
              <a:buNone/>
              <a:defRPr sz="1350">
                <a:solidFill>
                  <a:schemeClr val="dk2"/>
                </a:solidFill>
                <a:latin typeface="Nunito"/>
                <a:ea typeface="Nunito"/>
                <a:cs typeface="Nunito"/>
              </a:defRPr>
            </a:lvl6pPr>
            <a:lvl7pPr lvl="6" algn="r">
              <a:buNone/>
              <a:defRPr sz="1350">
                <a:solidFill>
                  <a:schemeClr val="dk2"/>
                </a:solidFill>
                <a:latin typeface="Nunito"/>
                <a:ea typeface="Nunito"/>
                <a:cs typeface="Nunito"/>
              </a:defRPr>
            </a:lvl7pPr>
            <a:lvl8pPr lvl="7" algn="r">
              <a:buNone/>
              <a:defRPr sz="1350">
                <a:solidFill>
                  <a:schemeClr val="dk2"/>
                </a:solidFill>
                <a:latin typeface="Nunito"/>
                <a:ea typeface="Nunito"/>
                <a:cs typeface="Nunito"/>
              </a:defRPr>
            </a:lvl8pPr>
            <a:lvl9pPr lvl="8" algn="r">
              <a:buNone/>
              <a:defRPr sz="1350">
                <a:solidFill>
                  <a:schemeClr val="dk2"/>
                </a:solidFill>
                <a:latin typeface="Nunito"/>
                <a:ea typeface="Nunito"/>
                <a:cs typeface="Nunito"/>
              </a:defRPr>
            </a:lvl9pPr>
          </a:lstStyle>
          <a:p>
            <a:pPr>
              <a:defRPr/>
            </a:pPr>
            <a:fld id="{00000000-1234-1234-1234-123412341234}" type="slidenum">
              <a:rPr lang="fr-FR"/>
              <a:t>‹N°›</a:t>
            </a:fld>
            <a:endParaRPr lang="fr-F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Lst>
  <p:hf sldNum="0" hdr="0" ftr="0" dt="0"/>
  <p:txStyles>
    <p:titleStyle>
      <a:defPPr marR="0" lvl="0" algn="l">
        <a:lnSpc>
          <a:spcPct val="100000"/>
        </a:lnSpc>
        <a:spcBef>
          <a:spcPts val="0"/>
        </a:spcBef>
        <a:spcAft>
          <a:spcPts val="0"/>
        </a:spcAft>
      </a:defPPr>
      <a:lvl1pPr marR="0" lvl="0"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1pPr>
      <a:lvl2pPr marR="0" lvl="1"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2pPr>
      <a:lvl3pPr marR="0" lvl="2"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3pPr>
      <a:lvl4pPr marR="0" lvl="3"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4pPr>
      <a:lvl5pPr marR="0" lvl="4"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5pPr>
      <a:lvl6pPr marR="0" lvl="5"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6pPr>
      <a:lvl7pPr marR="0" lvl="6"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7pPr>
      <a:lvl8pPr marR="0" lvl="7"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8pPr>
      <a:lvl9pPr marR="0" lvl="8"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9pPr>
    </p:titleStyle>
    <p:bodyStyle>
      <a:defPPr marR="0" lvl="0" algn="l">
        <a:lnSpc>
          <a:spcPct val="100000"/>
        </a:lnSpc>
        <a:spcBef>
          <a:spcPts val="0"/>
        </a:spcBef>
        <a:spcAft>
          <a:spcPts val="0"/>
        </a:spcAft>
      </a:defPPr>
      <a:lvl1pPr marR="0" lvl="0"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1pPr>
      <a:lvl2pPr marR="0" lvl="1"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2pPr>
      <a:lvl3pPr marR="0" lvl="2"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3pPr>
      <a:lvl4pPr marR="0" lvl="3"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4pPr>
      <a:lvl5pPr marR="0" lvl="4"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5pPr>
      <a:lvl6pPr marR="0" lvl="5"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6pPr>
      <a:lvl7pPr marR="0" lvl="6"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7pPr>
      <a:lvl8pPr marR="0" lvl="7"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8pPr>
      <a:lvl9pPr marR="0" lvl="8"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9pPr>
    </p:bodyStyle>
    <p:otherStyle>
      <a:defPPr marR="0" lvl="0" algn="l">
        <a:lnSpc>
          <a:spcPct val="100000"/>
        </a:lnSpc>
        <a:spcBef>
          <a:spcPts val="0"/>
        </a:spcBef>
        <a:spcAft>
          <a:spcPts val="0"/>
        </a:spcAft>
      </a:defPPr>
      <a:lvl1pPr marR="0" lvl="0"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1pPr>
      <a:lvl2pPr marR="0" lvl="1"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2pPr>
      <a:lvl3pPr marR="0" lvl="2"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3pPr>
      <a:lvl4pPr marR="0" lvl="3"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4pPr>
      <a:lvl5pPr marR="0" lvl="4"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5pPr>
      <a:lvl6pPr marR="0" lvl="5"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6pPr>
      <a:lvl7pPr marR="0" lvl="6"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7pPr>
      <a:lvl8pPr marR="0" lvl="7"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8pPr>
      <a:lvl9pPr marR="0" lvl="8"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7" name="ZoneTexte 6"/>
          <p:cNvSpPr txBox="1"/>
          <p:nvPr/>
        </p:nvSpPr>
        <p:spPr bwMode="auto">
          <a:xfrm>
            <a:off x="2122745" y="2708920"/>
            <a:ext cx="7946511" cy="1200329"/>
          </a:xfrm>
          <a:prstGeom prst="rect">
            <a:avLst/>
          </a:prstGeom>
          <a:noFill/>
          <a:ln w="38100">
            <a:solidFill>
              <a:srgbClr val="21356A"/>
            </a:solidFill>
          </a:ln>
        </p:spPr>
        <p:txBody>
          <a:bodyPr wrap="square" rtlCol="0">
            <a:spAutoFit/>
          </a:bodyPr>
          <a:lstStyle/>
          <a:p>
            <a:pPr algn="ctr">
              <a:defRPr/>
            </a:pPr>
            <a:r>
              <a:rPr lang="fr-FR" sz="3600" b="1" dirty="0">
                <a:solidFill>
                  <a:srgbClr val="213469"/>
                </a:solidFill>
                <a:latin typeface="Yu Gothic UI"/>
                <a:ea typeface="Yu Gothic UI"/>
                <a:cs typeface="Arial"/>
              </a:rPr>
              <a:t>6</a:t>
            </a:r>
            <a:r>
              <a:rPr lang="fr-FR" sz="3600" b="1" baseline="30000" dirty="0">
                <a:solidFill>
                  <a:srgbClr val="213469"/>
                </a:solidFill>
                <a:latin typeface="Yu Gothic UI"/>
                <a:ea typeface="Yu Gothic UI"/>
                <a:cs typeface="Arial"/>
              </a:rPr>
              <a:t>ème</a:t>
            </a:r>
            <a:r>
              <a:rPr lang="fr-FR" sz="3600" b="1" dirty="0">
                <a:solidFill>
                  <a:srgbClr val="213469"/>
                </a:solidFill>
                <a:latin typeface="Yu Gothic UI"/>
                <a:ea typeface="Yu Gothic UI"/>
                <a:cs typeface="Arial"/>
              </a:rPr>
              <a:t> édition </a:t>
            </a:r>
            <a:br>
              <a:rPr lang="fr-FR" sz="3600" b="1" dirty="0">
                <a:solidFill>
                  <a:srgbClr val="213469"/>
                </a:solidFill>
                <a:latin typeface="Yu Gothic UI"/>
                <a:ea typeface="Yu Gothic UI"/>
                <a:cs typeface="Arial"/>
              </a:rPr>
            </a:br>
            <a:r>
              <a:rPr lang="fr-FR" sz="3600" b="1" dirty="0">
                <a:solidFill>
                  <a:srgbClr val="213469"/>
                </a:solidFill>
                <a:latin typeface="Yu Gothic UI"/>
                <a:ea typeface="Yu Gothic UI"/>
                <a:cs typeface="Arial"/>
              </a:rPr>
              <a:t>des Journées Nationales des CPTS </a:t>
            </a:r>
            <a:endParaRPr dirty="0"/>
          </a:p>
        </p:txBody>
      </p:sp>
      <p:sp>
        <p:nvSpPr>
          <p:cNvPr id="4" name="ZoneTexte 3"/>
          <p:cNvSpPr txBox="1"/>
          <p:nvPr/>
        </p:nvSpPr>
        <p:spPr bwMode="auto">
          <a:xfrm>
            <a:off x="8832304" y="692696"/>
            <a:ext cx="2761278" cy="369332"/>
          </a:xfrm>
          <a:prstGeom prst="rect">
            <a:avLst/>
          </a:prstGeom>
          <a:noFill/>
        </p:spPr>
        <p:txBody>
          <a:bodyPr wrap="square" rtlCol="0">
            <a:spAutoFit/>
          </a:bodyPr>
          <a:lstStyle/>
          <a:p>
            <a:pPr>
              <a:defRPr/>
            </a:pPr>
            <a:r>
              <a:rPr lang="fr-FR" b="1" dirty="0">
                <a:solidFill>
                  <a:srgbClr val="27594B"/>
                </a:solidFill>
                <a:latin typeface="Aptos" panose="020B0004020202020204" pitchFamily="34" charset="0"/>
                <a:ea typeface="Yu Gothic UI"/>
              </a:rPr>
              <a:t>Les 9 et 10 octobre 2024</a:t>
            </a:r>
            <a:endParaRPr dirty="0">
              <a:solidFill>
                <a:srgbClr val="27594B"/>
              </a:solidFill>
              <a:latin typeface="Aptos" panose="020B00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 name="ZoneTexte 2"/>
          <p:cNvSpPr txBox="1"/>
          <p:nvPr/>
        </p:nvSpPr>
        <p:spPr bwMode="auto">
          <a:xfrm>
            <a:off x="1727465" y="2156604"/>
            <a:ext cx="8737070" cy="2862322"/>
          </a:xfrm>
          <a:prstGeom prst="rect">
            <a:avLst/>
          </a:prstGeom>
          <a:noFill/>
        </p:spPr>
        <p:txBody>
          <a:bodyPr wrap="square">
            <a:spAutoFit/>
          </a:bodyPr>
          <a:lstStyle/>
          <a:p>
            <a:pPr algn="ctr">
              <a:defRPr/>
            </a:pPr>
            <a:r>
              <a:rPr lang="fr-FR" sz="4400" b="1" dirty="0">
                <a:solidFill>
                  <a:srgbClr val="213469"/>
                </a:solidFill>
                <a:latin typeface="Yu Gothic UI"/>
                <a:ea typeface="Yu Gothic UI"/>
                <a:cs typeface="Arial"/>
              </a:rPr>
              <a:t>« L’orthophoniste, un atout pour la CPTS »</a:t>
            </a:r>
          </a:p>
          <a:p>
            <a:pPr>
              <a:defRPr/>
            </a:pPr>
            <a:endParaRPr lang="fr-FR" sz="2800" b="1" dirty="0">
              <a:solidFill>
                <a:srgbClr val="213469"/>
              </a:solidFill>
              <a:latin typeface="Yu Gothic UI"/>
              <a:ea typeface="Yu Gothic UI"/>
              <a:cs typeface="Arial"/>
            </a:endParaRPr>
          </a:p>
          <a:p>
            <a:pPr>
              <a:defRPr/>
            </a:pPr>
            <a:endParaRPr lang="fr-FR" sz="2800" b="1" dirty="0">
              <a:solidFill>
                <a:srgbClr val="213469"/>
              </a:solidFill>
              <a:latin typeface="Yu Gothic UI"/>
              <a:ea typeface="Yu Gothic UI"/>
              <a:cs typeface="Arial"/>
            </a:endParaRPr>
          </a:p>
          <a:p>
            <a:pPr algn="just">
              <a:defRPr/>
            </a:pPr>
            <a:r>
              <a:rPr lang="fr-FR" b="1" dirty="0">
                <a:solidFill>
                  <a:srgbClr val="213469"/>
                </a:solidFill>
                <a:latin typeface="Yu Gothic UI"/>
                <a:ea typeface="Yu Gothic UI"/>
                <a:cs typeface="Arial"/>
              </a:rPr>
              <a:t>Flore CHALANSON</a:t>
            </a:r>
            <a:r>
              <a:rPr lang="fr-FR" dirty="0">
                <a:solidFill>
                  <a:srgbClr val="213469"/>
                </a:solidFill>
                <a:latin typeface="Yu Gothic UI"/>
                <a:ea typeface="Yu Gothic UI"/>
                <a:cs typeface="Arial"/>
              </a:rPr>
              <a:t>, orthophoniste, présidente de l’URPS Orthophonistes région Centre Val de Loire, membre du bureau de la CPTS O’TOURS, référente TND et AVC</a:t>
            </a:r>
          </a:p>
        </p:txBody>
      </p:sp>
      <p:pic>
        <p:nvPicPr>
          <p:cNvPr id="5" name="Image 4">
            <a:extLst>
              <a:ext uri="{FF2B5EF4-FFF2-40B4-BE49-F238E27FC236}">
                <a16:creationId xmlns:a16="http://schemas.microsoft.com/office/drawing/2014/main" id="{5DF8E5EC-C03F-6482-97F6-FD91B405B80A}"/>
              </a:ext>
            </a:extLst>
          </p:cNvPr>
          <p:cNvPicPr>
            <a:picLocks noChangeAspect="1"/>
          </p:cNvPicPr>
          <p:nvPr/>
        </p:nvPicPr>
        <p:blipFill>
          <a:blip r:embed="rId2" cstate="print"/>
          <a:srcRect/>
          <a:stretch>
            <a:fillRect/>
          </a:stretch>
        </p:blipFill>
        <p:spPr bwMode="auto">
          <a:xfrm>
            <a:off x="10272464" y="764704"/>
            <a:ext cx="1372870" cy="10795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 name="ZoneTexte 2"/>
          <p:cNvSpPr txBox="1"/>
          <p:nvPr/>
        </p:nvSpPr>
        <p:spPr bwMode="auto">
          <a:xfrm>
            <a:off x="1727465" y="2156604"/>
            <a:ext cx="8737070" cy="769441"/>
          </a:xfrm>
          <a:prstGeom prst="rect">
            <a:avLst/>
          </a:prstGeom>
          <a:noFill/>
        </p:spPr>
        <p:txBody>
          <a:bodyPr wrap="square">
            <a:spAutoFit/>
          </a:bodyPr>
          <a:lstStyle/>
          <a:p>
            <a:pPr algn="ctr">
              <a:defRPr/>
            </a:pPr>
            <a:endParaRPr lang="fr-FR" sz="4400" b="1" dirty="0">
              <a:solidFill>
                <a:srgbClr val="213469"/>
              </a:solidFill>
              <a:latin typeface="Yu Gothic UI"/>
              <a:ea typeface="Yu Gothic UI"/>
              <a:cs typeface="Arial"/>
            </a:endParaRPr>
          </a:p>
        </p:txBody>
      </p:sp>
      <p:pic>
        <p:nvPicPr>
          <p:cNvPr id="4" name="Image 3">
            <a:extLst>
              <a:ext uri="{FF2B5EF4-FFF2-40B4-BE49-F238E27FC236}">
                <a16:creationId xmlns:a16="http://schemas.microsoft.com/office/drawing/2014/main" id="{A8F8AC53-4DFD-92AC-CCDB-7BE4F862B772}"/>
              </a:ext>
            </a:extLst>
          </p:cNvPr>
          <p:cNvPicPr>
            <a:picLocks noChangeAspect="1"/>
          </p:cNvPicPr>
          <p:nvPr/>
        </p:nvPicPr>
        <p:blipFill>
          <a:blip r:embed="rId2"/>
          <a:stretch>
            <a:fillRect/>
          </a:stretch>
        </p:blipFill>
        <p:spPr>
          <a:xfrm>
            <a:off x="2279576" y="476672"/>
            <a:ext cx="9145017" cy="5499214"/>
          </a:xfrm>
          <a:prstGeom prst="rect">
            <a:avLst/>
          </a:prstGeom>
        </p:spPr>
      </p:pic>
    </p:spTree>
    <p:extLst>
      <p:ext uri="{BB962C8B-B14F-4D97-AF65-F5344CB8AC3E}">
        <p14:creationId xmlns:p14="http://schemas.microsoft.com/office/powerpoint/2010/main" val="2409425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 name="ZoneTexte 2"/>
          <p:cNvSpPr txBox="1"/>
          <p:nvPr/>
        </p:nvSpPr>
        <p:spPr bwMode="auto">
          <a:xfrm>
            <a:off x="1727465" y="2156604"/>
            <a:ext cx="8737070" cy="769441"/>
          </a:xfrm>
          <a:prstGeom prst="rect">
            <a:avLst/>
          </a:prstGeom>
          <a:noFill/>
        </p:spPr>
        <p:txBody>
          <a:bodyPr wrap="square">
            <a:spAutoFit/>
          </a:bodyPr>
          <a:lstStyle/>
          <a:p>
            <a:pPr algn="ctr">
              <a:defRPr/>
            </a:pPr>
            <a:endParaRPr lang="fr-FR" sz="4400" b="1" dirty="0">
              <a:solidFill>
                <a:srgbClr val="213469"/>
              </a:solidFill>
              <a:latin typeface="Yu Gothic UI"/>
              <a:ea typeface="Yu Gothic UI"/>
              <a:cs typeface="Arial"/>
            </a:endParaRPr>
          </a:p>
        </p:txBody>
      </p:sp>
      <p:sp>
        <p:nvSpPr>
          <p:cNvPr id="4" name="ZoneTexte 3">
            <a:extLst>
              <a:ext uri="{FF2B5EF4-FFF2-40B4-BE49-F238E27FC236}">
                <a16:creationId xmlns:a16="http://schemas.microsoft.com/office/drawing/2014/main" id="{B629C69F-7D9C-0380-78E3-0B14A05272BE}"/>
              </a:ext>
            </a:extLst>
          </p:cNvPr>
          <p:cNvSpPr txBox="1"/>
          <p:nvPr/>
        </p:nvSpPr>
        <p:spPr>
          <a:xfrm>
            <a:off x="2279576" y="1089898"/>
            <a:ext cx="8928992" cy="4678204"/>
          </a:xfrm>
          <a:prstGeom prst="rect">
            <a:avLst/>
          </a:prstGeom>
          <a:noFill/>
        </p:spPr>
        <p:txBody>
          <a:bodyPr wrap="square">
            <a:spAutoFit/>
          </a:bodyPr>
          <a:lstStyle/>
          <a:p>
            <a:pPr algn="ctr"/>
            <a:r>
              <a:rPr lang="fr-FR" sz="2800" b="1" dirty="0">
                <a:solidFill>
                  <a:schemeClr val="bg2"/>
                </a:solidFill>
                <a:effectLst/>
                <a:latin typeface="Yu Gothic UI" panose="020B0500000000000000" pitchFamily="34" charset="-128"/>
                <a:ea typeface="Yu Gothic UI" panose="020B0500000000000000" pitchFamily="34" charset="-128"/>
              </a:rPr>
              <a:t>ACCES DIRECT à l’orthophonie</a:t>
            </a:r>
          </a:p>
          <a:p>
            <a:endParaRPr lang="fr-FR" b="1" dirty="0">
              <a:solidFill>
                <a:schemeClr val="bg2"/>
              </a:solidFill>
              <a:latin typeface="Yu Gothic UI" panose="020B0500000000000000" pitchFamily="34" charset="-128"/>
              <a:ea typeface="Yu Gothic UI" panose="020B0500000000000000" pitchFamily="34" charset="-128"/>
            </a:endParaRPr>
          </a:p>
          <a:p>
            <a:pPr algn="just"/>
            <a:r>
              <a:rPr lang="fr-FR" b="1" dirty="0">
                <a:solidFill>
                  <a:schemeClr val="bg2"/>
                </a:solidFill>
                <a:effectLst/>
                <a:latin typeface="Yu Gothic UI" panose="020B0500000000000000" pitchFamily="34" charset="-128"/>
                <a:ea typeface="Yu Gothic UI" panose="020B0500000000000000" pitchFamily="34" charset="-128"/>
              </a:rPr>
              <a:t>Face aux difficultés d'accès aux médecins généralistes et spécialistes, dans le but d'améliorer l'accès aux soins orthophoniques, la loi du 19 mai 2023, dite Loi Rist, permet l'accès direct aux soins orthophoniques sous certaines conditions.</a:t>
            </a:r>
          </a:p>
          <a:p>
            <a:pPr algn="just"/>
            <a:endParaRPr lang="fr-FR" b="1" dirty="0">
              <a:solidFill>
                <a:schemeClr val="bg2"/>
              </a:solidFill>
              <a:effectLst/>
              <a:latin typeface="Yu Gothic UI" panose="020B0500000000000000" pitchFamily="34" charset="-128"/>
              <a:ea typeface="Yu Gothic UI" panose="020B0500000000000000" pitchFamily="34" charset="-128"/>
            </a:endParaRPr>
          </a:p>
          <a:p>
            <a:r>
              <a:rPr lang="fr-FR" b="1" dirty="0">
                <a:solidFill>
                  <a:schemeClr val="bg2"/>
                </a:solidFill>
                <a:effectLst/>
                <a:latin typeface="Yu Gothic UI" panose="020B0500000000000000" pitchFamily="34" charset="-128"/>
                <a:ea typeface="Yu Gothic UI" panose="020B0500000000000000" pitchFamily="34" charset="-128"/>
              </a:rPr>
              <a:t>Les orthophonistes peuvent désormais réaliser leurs actes en accès direct, sans prescription médicale préalable, s'ils exercent dans les structures de soins et d'exercice coordonnés suivantes :</a:t>
            </a:r>
            <a:br>
              <a:rPr lang="fr-FR" dirty="0">
                <a:solidFill>
                  <a:schemeClr val="bg2"/>
                </a:solidFill>
                <a:effectLst/>
                <a:latin typeface="Yu Gothic UI" panose="020B0500000000000000" pitchFamily="34" charset="-128"/>
                <a:ea typeface="Yu Gothic UI" panose="020B0500000000000000" pitchFamily="34" charset="-128"/>
              </a:rPr>
            </a:br>
            <a:r>
              <a:rPr lang="fr-FR" dirty="0">
                <a:solidFill>
                  <a:schemeClr val="bg2"/>
                </a:solidFill>
                <a:effectLst/>
                <a:latin typeface="Yu Gothic UI" panose="020B0500000000000000" pitchFamily="34" charset="-128"/>
                <a:ea typeface="Yu Gothic UI" panose="020B0500000000000000" pitchFamily="34" charset="-128"/>
              </a:rPr>
              <a:t>- dans les établissements de santé publics, privés d'intérêt collectif et privés; </a:t>
            </a:r>
            <a:br>
              <a:rPr lang="fr-FR" dirty="0">
                <a:solidFill>
                  <a:schemeClr val="bg2"/>
                </a:solidFill>
                <a:effectLst/>
                <a:latin typeface="Yu Gothic UI" panose="020B0500000000000000" pitchFamily="34" charset="-128"/>
                <a:ea typeface="Yu Gothic UI" panose="020B0500000000000000" pitchFamily="34" charset="-128"/>
              </a:rPr>
            </a:br>
            <a:r>
              <a:rPr lang="fr-FR" dirty="0">
                <a:solidFill>
                  <a:schemeClr val="bg2"/>
                </a:solidFill>
                <a:effectLst/>
                <a:latin typeface="Yu Gothic UI" panose="020B0500000000000000" pitchFamily="34" charset="-128"/>
                <a:ea typeface="Yu Gothic UI" panose="020B0500000000000000" pitchFamily="34" charset="-128"/>
              </a:rPr>
              <a:t>- dans les établissements et les services sociaux et médico-sociaux ;</a:t>
            </a:r>
            <a:br>
              <a:rPr lang="fr-FR" dirty="0">
                <a:solidFill>
                  <a:schemeClr val="bg2"/>
                </a:solidFill>
                <a:effectLst/>
                <a:latin typeface="Yu Gothic UI" panose="020B0500000000000000" pitchFamily="34" charset="-128"/>
                <a:ea typeface="Yu Gothic UI" panose="020B0500000000000000" pitchFamily="34" charset="-128"/>
              </a:rPr>
            </a:br>
            <a:r>
              <a:rPr lang="fr-FR" dirty="0">
                <a:solidFill>
                  <a:schemeClr val="bg2"/>
                </a:solidFill>
                <a:effectLst/>
                <a:latin typeface="Yu Gothic UI" panose="020B0500000000000000" pitchFamily="34" charset="-128"/>
                <a:ea typeface="Yu Gothic UI" panose="020B0500000000000000" pitchFamily="34" charset="-128"/>
              </a:rPr>
              <a:t>- dans le cadre des structures d'exercice coordonné suivantes : équipes de soins primaires/équipes de soins spécialisés, centres de santé, maisons de santé et communautés professionnelles territoriales de santé (à condition que les modalités de prise en charge et de coordination sans prescription médicale soient inscrites dans le projet de santé de la CPTS).</a:t>
            </a:r>
            <a:endParaRPr lang="fr-FR" dirty="0">
              <a:solidFill>
                <a:schemeClr val="bg2"/>
              </a:solidFill>
              <a:latin typeface="Yu Gothic UI" panose="020B0500000000000000" pitchFamily="34" charset="-128"/>
              <a:ea typeface="Yu Gothic UI" panose="020B0500000000000000" pitchFamily="34" charset="-128"/>
            </a:endParaRPr>
          </a:p>
        </p:txBody>
      </p:sp>
    </p:spTree>
    <p:extLst>
      <p:ext uri="{BB962C8B-B14F-4D97-AF65-F5344CB8AC3E}">
        <p14:creationId xmlns:p14="http://schemas.microsoft.com/office/powerpoint/2010/main" val="63873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 name="ZoneTexte 2"/>
          <p:cNvSpPr txBox="1"/>
          <p:nvPr/>
        </p:nvSpPr>
        <p:spPr bwMode="auto">
          <a:xfrm>
            <a:off x="1991544" y="1582340"/>
            <a:ext cx="8617007" cy="3693319"/>
          </a:xfrm>
          <a:prstGeom prst="rect">
            <a:avLst/>
          </a:prstGeom>
          <a:noFill/>
        </p:spPr>
        <p:txBody>
          <a:bodyPr wrap="square">
            <a:spAutoFit/>
          </a:bodyPr>
          <a:lstStyle/>
          <a:p>
            <a:pPr algn="just" rtl="0">
              <a:spcBef>
                <a:spcPts val="1200"/>
              </a:spcBef>
              <a:spcAft>
                <a:spcPts val="1200"/>
              </a:spcAft>
            </a:pPr>
            <a:r>
              <a:rPr lang="fr-FR" sz="2800" b="0" i="0" u="none" strike="noStrike" dirty="0">
                <a:solidFill>
                  <a:schemeClr val="bg2"/>
                </a:solidFill>
                <a:effectLst/>
                <a:latin typeface="Yu Gothic UI" panose="020B0500000000000000" pitchFamily="34" charset="-128"/>
                <a:ea typeface="Yu Gothic UI" panose="020B0500000000000000" pitchFamily="34" charset="-128"/>
              </a:rPr>
              <a:t>Les principaux </a:t>
            </a:r>
            <a:r>
              <a:rPr lang="fr-FR" sz="2800" b="1" i="0" u="none" strike="noStrike" dirty="0">
                <a:solidFill>
                  <a:schemeClr val="bg2"/>
                </a:solidFill>
                <a:effectLst/>
                <a:latin typeface="Yu Gothic UI" panose="020B0500000000000000" pitchFamily="34" charset="-128"/>
                <a:ea typeface="Yu Gothic UI" panose="020B0500000000000000" pitchFamily="34" charset="-128"/>
              </a:rPr>
              <a:t>projets dans les CPTS </a:t>
            </a:r>
            <a:r>
              <a:rPr lang="fr-FR" sz="2800" b="0" i="0" u="none" strike="noStrike" dirty="0">
                <a:solidFill>
                  <a:schemeClr val="bg2"/>
                </a:solidFill>
                <a:effectLst/>
                <a:latin typeface="Yu Gothic UI" panose="020B0500000000000000" pitchFamily="34" charset="-128"/>
                <a:ea typeface="Yu Gothic UI" panose="020B0500000000000000" pitchFamily="34" charset="-128"/>
              </a:rPr>
              <a:t>qui mobilisent les </a:t>
            </a:r>
            <a:r>
              <a:rPr lang="fr-FR" sz="2800" b="1" i="0" u="none" strike="noStrike" dirty="0">
                <a:solidFill>
                  <a:schemeClr val="bg2"/>
                </a:solidFill>
                <a:effectLst/>
                <a:latin typeface="Yu Gothic UI" panose="020B0500000000000000" pitchFamily="34" charset="-128"/>
                <a:ea typeface="Yu Gothic UI" panose="020B0500000000000000" pitchFamily="34" charset="-128"/>
              </a:rPr>
              <a:t>orthophonistes</a:t>
            </a:r>
            <a:r>
              <a:rPr lang="fr-FR" sz="2800" b="0" i="0" u="none" strike="noStrike" dirty="0">
                <a:solidFill>
                  <a:schemeClr val="bg2"/>
                </a:solidFill>
                <a:effectLst/>
                <a:latin typeface="Yu Gothic UI" panose="020B0500000000000000" pitchFamily="34" charset="-128"/>
                <a:ea typeface="Yu Gothic UI" panose="020B0500000000000000" pitchFamily="34" charset="-128"/>
              </a:rPr>
              <a:t> :</a:t>
            </a:r>
            <a:endParaRPr lang="fr-FR" sz="2800" dirty="0">
              <a:solidFill>
                <a:schemeClr val="bg2"/>
              </a:solidFill>
              <a:effectLst/>
              <a:latin typeface="Yu Gothic UI" panose="020B0500000000000000" pitchFamily="34" charset="-128"/>
              <a:ea typeface="Yu Gothic UI" panose="020B0500000000000000" pitchFamily="34" charset="-128"/>
            </a:endParaRPr>
          </a:p>
          <a:p>
            <a:pPr algn="just" rtl="0" fontAlgn="base">
              <a:spcBef>
                <a:spcPts val="1200"/>
              </a:spcBef>
              <a:spcAft>
                <a:spcPts val="0"/>
              </a:spcAft>
              <a:buFont typeface="Arial" panose="020B0604020202020204" pitchFamily="34" charset="0"/>
              <a:buChar char="•"/>
            </a:pPr>
            <a:r>
              <a:rPr lang="fr-FR" sz="1800" b="0" i="0" u="none" strike="noStrike" dirty="0">
                <a:solidFill>
                  <a:schemeClr val="bg2"/>
                </a:solidFill>
                <a:effectLst/>
                <a:latin typeface="Yu Gothic UI" panose="020B0500000000000000" pitchFamily="34" charset="-128"/>
                <a:ea typeface="Yu Gothic UI" panose="020B0500000000000000" pitchFamily="34" charset="-128"/>
              </a:rPr>
              <a:t> Les troubles neurodéveloppementaux (TND)</a:t>
            </a:r>
          </a:p>
          <a:p>
            <a:pPr algn="just" rtl="0" fontAlgn="base">
              <a:spcBef>
                <a:spcPts val="1200"/>
              </a:spcBef>
              <a:spcAft>
                <a:spcPts val="0"/>
              </a:spcAft>
              <a:buFont typeface="Arial" panose="020B0604020202020204" pitchFamily="34" charset="0"/>
              <a:buChar char="•"/>
            </a:pPr>
            <a:r>
              <a:rPr lang="fr-FR" dirty="0">
                <a:solidFill>
                  <a:schemeClr val="bg2"/>
                </a:solidFill>
                <a:latin typeface="Yu Gothic UI" panose="020B0500000000000000" pitchFamily="34" charset="-128"/>
                <a:ea typeface="Yu Gothic UI" panose="020B0500000000000000" pitchFamily="34" charset="-128"/>
              </a:rPr>
              <a:t> Les troubles de l’oralité alimentaire</a:t>
            </a:r>
          </a:p>
          <a:p>
            <a:pPr algn="just" rtl="0" fontAlgn="base">
              <a:spcBef>
                <a:spcPts val="1200"/>
              </a:spcBef>
              <a:spcAft>
                <a:spcPts val="0"/>
              </a:spcAft>
              <a:buFont typeface="Arial" panose="020B0604020202020204" pitchFamily="34" charset="0"/>
              <a:buChar char="•"/>
            </a:pPr>
            <a:r>
              <a:rPr lang="fr-FR" sz="1800" b="0" i="0" u="none" strike="noStrike" dirty="0">
                <a:solidFill>
                  <a:schemeClr val="bg2"/>
                </a:solidFill>
                <a:effectLst/>
                <a:latin typeface="Yu Gothic UI" panose="020B0500000000000000" pitchFamily="34" charset="-128"/>
                <a:ea typeface="Yu Gothic UI" panose="020B0500000000000000" pitchFamily="34" charset="-128"/>
              </a:rPr>
              <a:t> La gériatrie</a:t>
            </a:r>
          </a:p>
          <a:p>
            <a:pPr algn="just" rtl="0" fontAlgn="base">
              <a:spcBef>
                <a:spcPts val="1200"/>
              </a:spcBef>
              <a:spcAft>
                <a:spcPts val="0"/>
              </a:spcAft>
              <a:buFont typeface="Arial" panose="020B0604020202020204" pitchFamily="34" charset="0"/>
              <a:buChar char="•"/>
            </a:pPr>
            <a:r>
              <a:rPr lang="fr-FR" sz="1800" b="0" i="0" u="none" strike="noStrike" dirty="0">
                <a:solidFill>
                  <a:schemeClr val="bg2"/>
                </a:solidFill>
                <a:effectLst/>
                <a:latin typeface="Yu Gothic UI" panose="020B0500000000000000" pitchFamily="34" charset="-128"/>
                <a:ea typeface="Yu Gothic UI" panose="020B0500000000000000" pitchFamily="34" charset="-128"/>
              </a:rPr>
              <a:t> Les cancers ORL ou neuro</a:t>
            </a:r>
          </a:p>
          <a:p>
            <a:pPr algn="just" rtl="0" fontAlgn="base">
              <a:spcBef>
                <a:spcPts val="1200"/>
              </a:spcBef>
              <a:spcAft>
                <a:spcPts val="0"/>
              </a:spcAft>
              <a:buFont typeface="Arial" panose="020B0604020202020204" pitchFamily="34" charset="0"/>
              <a:buChar char="•"/>
            </a:pPr>
            <a:r>
              <a:rPr lang="fr-FR" sz="1800" b="0" i="0" u="none" strike="noStrike" dirty="0">
                <a:solidFill>
                  <a:schemeClr val="bg2"/>
                </a:solidFill>
                <a:effectLst/>
                <a:latin typeface="Yu Gothic UI" panose="020B0500000000000000" pitchFamily="34" charset="-128"/>
                <a:ea typeface="Yu Gothic UI" panose="020B0500000000000000" pitchFamily="34" charset="-128"/>
              </a:rPr>
              <a:t> La périnatalité et la petite enfance</a:t>
            </a:r>
          </a:p>
          <a:p>
            <a:pPr algn="just" rtl="0" fontAlgn="base">
              <a:spcBef>
                <a:spcPts val="1200"/>
              </a:spcBef>
              <a:spcAft>
                <a:spcPts val="0"/>
              </a:spcAft>
              <a:buFont typeface="Arial" panose="020B0604020202020204" pitchFamily="34" charset="0"/>
              <a:buChar char="•"/>
            </a:pPr>
            <a:r>
              <a:rPr lang="fr-FR" sz="1800" b="0" i="0" u="none" strike="noStrike" dirty="0">
                <a:solidFill>
                  <a:schemeClr val="bg2"/>
                </a:solidFill>
                <a:effectLst/>
                <a:latin typeface="Yu Gothic UI" panose="020B0500000000000000" pitchFamily="34" charset="-128"/>
                <a:ea typeface="Yu Gothic UI" panose="020B0500000000000000" pitchFamily="34" charset="-128"/>
              </a:rPr>
              <a:t> La santé des professionnels de santé </a:t>
            </a:r>
          </a:p>
        </p:txBody>
      </p:sp>
    </p:spTree>
    <p:extLst>
      <p:ext uri="{BB962C8B-B14F-4D97-AF65-F5344CB8AC3E}">
        <p14:creationId xmlns:p14="http://schemas.microsoft.com/office/powerpoint/2010/main" val="2256384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 name="ZoneTexte 2"/>
          <p:cNvSpPr txBox="1"/>
          <p:nvPr/>
        </p:nvSpPr>
        <p:spPr bwMode="auto">
          <a:xfrm>
            <a:off x="1727465" y="2156604"/>
            <a:ext cx="8737070" cy="769441"/>
          </a:xfrm>
          <a:prstGeom prst="rect">
            <a:avLst/>
          </a:prstGeom>
          <a:noFill/>
        </p:spPr>
        <p:txBody>
          <a:bodyPr wrap="square">
            <a:spAutoFit/>
          </a:bodyPr>
          <a:lstStyle/>
          <a:p>
            <a:pPr algn="ctr">
              <a:defRPr/>
            </a:pPr>
            <a:endParaRPr lang="fr-FR" sz="4400" b="1" dirty="0">
              <a:solidFill>
                <a:srgbClr val="213469"/>
              </a:solidFill>
              <a:latin typeface="Yu Gothic UI"/>
              <a:ea typeface="Yu Gothic UI"/>
              <a:cs typeface="Arial"/>
            </a:endParaRPr>
          </a:p>
        </p:txBody>
      </p:sp>
      <p:pic>
        <p:nvPicPr>
          <p:cNvPr id="4" name="Image 3">
            <a:extLst>
              <a:ext uri="{FF2B5EF4-FFF2-40B4-BE49-F238E27FC236}">
                <a16:creationId xmlns:a16="http://schemas.microsoft.com/office/drawing/2014/main" id="{FD077069-AE73-267C-B10A-0BA05A52E192}"/>
              </a:ext>
            </a:extLst>
          </p:cNvPr>
          <p:cNvPicPr>
            <a:picLocks noChangeAspect="1"/>
          </p:cNvPicPr>
          <p:nvPr/>
        </p:nvPicPr>
        <p:blipFill>
          <a:blip r:embed="rId2"/>
          <a:stretch>
            <a:fillRect/>
          </a:stretch>
        </p:blipFill>
        <p:spPr>
          <a:xfrm>
            <a:off x="2135560" y="1023602"/>
            <a:ext cx="8516539" cy="4810796"/>
          </a:xfrm>
          <a:prstGeom prst="rect">
            <a:avLst/>
          </a:prstGeom>
        </p:spPr>
      </p:pic>
    </p:spTree>
    <p:extLst>
      <p:ext uri="{BB962C8B-B14F-4D97-AF65-F5344CB8AC3E}">
        <p14:creationId xmlns:p14="http://schemas.microsoft.com/office/powerpoint/2010/main" val="3994435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 name="ZoneTexte 2"/>
          <p:cNvSpPr txBox="1"/>
          <p:nvPr/>
        </p:nvSpPr>
        <p:spPr bwMode="auto">
          <a:xfrm>
            <a:off x="1727465" y="2156604"/>
            <a:ext cx="8737070" cy="769441"/>
          </a:xfrm>
          <a:prstGeom prst="rect">
            <a:avLst/>
          </a:prstGeom>
          <a:noFill/>
        </p:spPr>
        <p:txBody>
          <a:bodyPr wrap="square">
            <a:spAutoFit/>
          </a:bodyPr>
          <a:lstStyle/>
          <a:p>
            <a:pPr algn="ctr">
              <a:defRPr/>
            </a:pPr>
            <a:endParaRPr lang="fr-FR" sz="4400" b="1" dirty="0">
              <a:solidFill>
                <a:srgbClr val="213469"/>
              </a:solidFill>
              <a:latin typeface="Yu Gothic UI"/>
              <a:ea typeface="Yu Gothic UI"/>
              <a:cs typeface="Arial"/>
            </a:endParaRPr>
          </a:p>
        </p:txBody>
      </p:sp>
      <p:pic>
        <p:nvPicPr>
          <p:cNvPr id="4" name="Image 3">
            <a:extLst>
              <a:ext uri="{FF2B5EF4-FFF2-40B4-BE49-F238E27FC236}">
                <a16:creationId xmlns:a16="http://schemas.microsoft.com/office/drawing/2014/main" id="{16472111-458F-B1F4-932B-900837D570DB}"/>
              </a:ext>
            </a:extLst>
          </p:cNvPr>
          <p:cNvPicPr>
            <a:picLocks noChangeAspect="1"/>
          </p:cNvPicPr>
          <p:nvPr/>
        </p:nvPicPr>
        <p:blipFill>
          <a:blip r:embed="rId2"/>
          <a:stretch>
            <a:fillRect/>
          </a:stretch>
        </p:blipFill>
        <p:spPr>
          <a:xfrm>
            <a:off x="2135560" y="1033128"/>
            <a:ext cx="8459381" cy="4791744"/>
          </a:xfrm>
          <a:prstGeom prst="rect">
            <a:avLst/>
          </a:prstGeom>
        </p:spPr>
      </p:pic>
    </p:spTree>
    <p:extLst>
      <p:ext uri="{BB962C8B-B14F-4D97-AF65-F5344CB8AC3E}">
        <p14:creationId xmlns:p14="http://schemas.microsoft.com/office/powerpoint/2010/main" val="823630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 name="ZoneTexte 2"/>
          <p:cNvSpPr txBox="1"/>
          <p:nvPr/>
        </p:nvSpPr>
        <p:spPr bwMode="auto">
          <a:xfrm>
            <a:off x="1727465" y="2156604"/>
            <a:ext cx="8737070" cy="769441"/>
          </a:xfrm>
          <a:prstGeom prst="rect">
            <a:avLst/>
          </a:prstGeom>
          <a:noFill/>
        </p:spPr>
        <p:txBody>
          <a:bodyPr wrap="square">
            <a:spAutoFit/>
          </a:bodyPr>
          <a:lstStyle/>
          <a:p>
            <a:pPr algn="ctr">
              <a:defRPr/>
            </a:pPr>
            <a:endParaRPr lang="fr-FR" sz="4400" dirty="0"/>
          </a:p>
        </p:txBody>
      </p:sp>
      <p:sp>
        <p:nvSpPr>
          <p:cNvPr id="14" name="ZoneTexte 13">
            <a:extLst>
              <a:ext uri="{FF2B5EF4-FFF2-40B4-BE49-F238E27FC236}">
                <a16:creationId xmlns:a16="http://schemas.microsoft.com/office/drawing/2014/main" id="{0D50F4CA-BBAA-0854-3800-0B9512A4F8C4}"/>
              </a:ext>
            </a:extLst>
          </p:cNvPr>
          <p:cNvSpPr txBox="1"/>
          <p:nvPr/>
        </p:nvSpPr>
        <p:spPr>
          <a:xfrm>
            <a:off x="3040144" y="3246690"/>
            <a:ext cx="6117996" cy="369332"/>
          </a:xfrm>
          <a:prstGeom prst="rect">
            <a:avLst/>
          </a:prstGeom>
          <a:noFill/>
        </p:spPr>
        <p:txBody>
          <a:bodyPr wrap="square">
            <a:spAutoFit/>
          </a:bodyPr>
          <a:lstStyle/>
          <a:p>
            <a:endParaRPr lang="fr-FR" dirty="0"/>
          </a:p>
        </p:txBody>
      </p:sp>
      <p:pic>
        <p:nvPicPr>
          <p:cNvPr id="16" name="Image 15">
            <a:extLst>
              <a:ext uri="{FF2B5EF4-FFF2-40B4-BE49-F238E27FC236}">
                <a16:creationId xmlns:a16="http://schemas.microsoft.com/office/drawing/2014/main" id="{6238B1A6-85B6-0157-0682-91C2FE44F95B}"/>
              </a:ext>
            </a:extLst>
          </p:cNvPr>
          <p:cNvPicPr>
            <a:picLocks noChangeAspect="1"/>
          </p:cNvPicPr>
          <p:nvPr/>
        </p:nvPicPr>
        <p:blipFill>
          <a:blip r:embed="rId2"/>
          <a:stretch>
            <a:fillRect/>
          </a:stretch>
        </p:blipFill>
        <p:spPr>
          <a:xfrm>
            <a:off x="2135560" y="1124744"/>
            <a:ext cx="8516539" cy="4820323"/>
          </a:xfrm>
          <a:prstGeom prst="rect">
            <a:avLst/>
          </a:prstGeom>
        </p:spPr>
      </p:pic>
    </p:spTree>
    <p:extLst>
      <p:ext uri="{BB962C8B-B14F-4D97-AF65-F5344CB8AC3E}">
        <p14:creationId xmlns:p14="http://schemas.microsoft.com/office/powerpoint/2010/main" val="1034453546"/>
      </p:ext>
    </p:extLst>
  </p:cSld>
  <p:clrMapOvr>
    <a:masterClrMapping/>
  </p:clrMapOvr>
</p:sld>
</file>

<file path=ppt/theme/theme1.xml><?xml version="1.0" encoding="utf-8"?>
<a:theme xmlns:a="http://schemas.openxmlformats.org/drawingml/2006/main" name="Shift">
  <a:themeElements>
    <a:clrScheme name="Shift">
      <a:dk1>
        <a:srgbClr val="FFFFFF"/>
      </a:dk1>
      <a:lt1>
        <a:srgbClr val="AF7B51"/>
      </a:lt1>
      <a:dk2>
        <a:srgbClr val="213469"/>
      </a:dk2>
      <a:lt2>
        <a:srgbClr val="E2B129"/>
      </a:lt2>
      <a:accent1>
        <a:srgbClr val="213469"/>
      </a:accent1>
      <a:accent2>
        <a:srgbClr val="D9563F"/>
      </a:accent2>
      <a:accent3>
        <a:srgbClr val="94DCDC"/>
      </a:accent3>
      <a:accent4>
        <a:srgbClr val="14F597"/>
      </a:accent4>
      <a:accent5>
        <a:srgbClr val="3D4594"/>
      </a:accent5>
      <a:accent6>
        <a:srgbClr val="6EB1B4"/>
      </a:accent6>
      <a:hlink>
        <a:srgbClr val="3D4594"/>
      </a:hlink>
      <a:folHlink>
        <a:srgbClr val="3D4594"/>
      </a:folHlink>
    </a:clrScheme>
    <a:fontScheme name="Office">
      <a:majorFont>
        <a:latin typeface="Arial"/>
        <a:ea typeface="Arial"/>
        <a:cs typeface="Arial"/>
      </a:majorFont>
      <a:minorFont>
        <a:latin typeface="Arial"/>
        <a:ea typeface="Arial"/>
        <a:cs typeface="Arial"/>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257</Words>
  <Application>Microsoft Office PowerPoint</Application>
  <DocSecurity>0</DocSecurity>
  <PresentationFormat>Grand écran</PresentationFormat>
  <Paragraphs>18</Paragraphs>
  <Slides>8</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8</vt:i4>
      </vt:variant>
    </vt:vector>
  </HeadingPairs>
  <TitlesOfParts>
    <vt:vector size="14" baseType="lpstr">
      <vt:lpstr>Yu Gothic UI</vt:lpstr>
      <vt:lpstr>Aptos</vt:lpstr>
      <vt:lpstr>Arial</vt:lpstr>
      <vt:lpstr>Calibri</vt:lpstr>
      <vt:lpstr>Nunito</vt:lpstr>
      <vt:lpstr>Shift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
  <dc:creator>Secrétariat FCPTS</dc:creator>
  <cp:keywords/>
  <dc:description/>
  <cp:lastModifiedBy>Flore Chalanson</cp:lastModifiedBy>
  <cp:revision>140</cp:revision>
  <dcterms:created xsi:type="dcterms:W3CDTF">2023-01-12T08:34:55Z</dcterms:created>
  <dcterms:modified xsi:type="dcterms:W3CDTF">2024-10-10T01:29:08Z</dcterms:modified>
  <cp:category/>
  <dc:identifier/>
  <cp:contentStatus/>
  <dc:language/>
  <cp:version/>
</cp:coreProperties>
</file>