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6" r:id="rId5"/>
    <p:sldId id="261" r:id="rId6"/>
    <p:sldId id="267" r:id="rId7"/>
    <p:sldId id="262" r:id="rId8"/>
    <p:sldId id="264" r:id="rId9"/>
    <p:sldId id="263" r:id="rId10"/>
    <p:sldId id="265" r:id="rId11"/>
  </p:sldIdLst>
  <p:sldSz cx="12192000" cy="6858000"/>
  <p:notesSz cx="12192000" cy="6858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56A"/>
    <a:srgbClr val="275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04"/>
  </p:normalViewPr>
  <p:slideViewPr>
    <p:cSldViewPr>
      <p:cViewPr varScale="1">
        <p:scale>
          <a:sx n="105" d="100"/>
          <a:sy n="105" d="100"/>
        </p:scale>
        <p:origin x="84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and body" userDrawn="1">
  <p:cSld name="Title and body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 bwMode="auto">
          <a:xfrm flipH="1">
            <a:off x="4776800" y="2067599"/>
            <a:ext cx="74152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51" name="Google Shape;51;p4"/>
          <p:cNvSpPr/>
          <p:nvPr/>
        </p:nvSpPr>
        <p:spPr bwMode="auto">
          <a:xfrm>
            <a:off x="0" y="3766000"/>
            <a:ext cx="9827200" cy="3092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2" name="Google Shape;51;p4"/>
          <p:cNvSpPr/>
          <p:nvPr userDrawn="1"/>
        </p:nvSpPr>
        <p:spPr bwMode="auto">
          <a:xfrm rot="10800000">
            <a:off x="6358070" y="-1"/>
            <a:ext cx="5833929" cy="2615013"/>
          </a:xfrm>
          <a:prstGeom prst="rtTriangle">
            <a:avLst/>
          </a:prstGeom>
          <a:solidFill>
            <a:srgbClr val="41868B"/>
          </a:solidFill>
          <a:ln>
            <a:solidFill>
              <a:srgbClr val="41868B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5" name="Google Shape;67;p6"/>
          <p:cNvSpPr/>
          <p:nvPr userDrawn="1"/>
        </p:nvSpPr>
        <p:spPr bwMode="auto">
          <a:xfrm>
            <a:off x="271000" y="275000"/>
            <a:ext cx="116500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fr-FR" sz="2400"/>
              <a:t>6ÈME ÉDITION</a:t>
            </a:r>
          </a:p>
          <a:p>
            <a:r>
              <a:rPr lang="fr-FR" sz="2400"/>
              <a:t>JOURNÉES NATIONALES DES CPTS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483532" y="5899389"/>
            <a:ext cx="4357653" cy="58205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0BA4335-7E6C-5C2A-214A-568EEEAD36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1533" y="548680"/>
            <a:ext cx="1645856" cy="120844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415600" y="1536633"/>
            <a:ext cx="11360800" cy="4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1pPr>
            <a:lvl2pPr marL="914400" lvl="1" indent="-2984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2pPr>
            <a:lvl3pPr marL="1371600" lvl="2" indent="-2984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3pPr>
            <a:lvl4pPr marL="1828800" lvl="3" indent="-2984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4pPr>
            <a:lvl5pPr marL="2286000" lvl="4" indent="-2984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5pPr>
            <a:lvl6pPr marL="2743200" lvl="5" indent="-2984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6pPr>
            <a:lvl7pPr marL="3200400" lvl="6" indent="-2984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7pPr>
            <a:lvl8pPr marL="3657600" lvl="7" indent="-2984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8pPr>
            <a:lvl9pPr marL="4114800" lvl="8" indent="-2984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 bwMode="auto">
          <a:xfrm>
            <a:off x="11187645" y="6058224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1pPr>
            <a:lvl2pPr lvl="1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2pPr>
            <a:lvl3pPr lvl="2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3pPr>
            <a:lvl4pPr lvl="3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4pPr>
            <a:lvl5pPr lvl="4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5pPr>
            <a:lvl6pPr lvl="5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6pPr>
            <a:lvl7pPr lvl="6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7pPr>
            <a:lvl8pPr lvl="7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8pPr>
            <a:lvl9pPr lvl="8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9pPr>
          </a:lstStyle>
          <a:p>
            <a:pPr>
              <a:defRPr/>
            </a:pPr>
            <a:fld id="{00000000-1234-1234-1234-123412341234}" type="slidenum">
              <a:rPr lang="fr-FR"/>
              <a:t>‹N°›</a:t>
            </a:fld>
            <a:endParaRPr lang="fr-F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xavier.moinier@univ-poitiers.fr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 bwMode="auto">
          <a:xfrm>
            <a:off x="2122745" y="2708920"/>
            <a:ext cx="7946511" cy="1200329"/>
          </a:xfrm>
          <a:prstGeom prst="rect">
            <a:avLst/>
          </a:prstGeom>
          <a:noFill/>
          <a:ln w="38100">
            <a:solidFill>
              <a:srgbClr val="21356A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3600" b="1" dirty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6</a:t>
            </a:r>
            <a:r>
              <a:rPr lang="fr-FR" sz="3600" b="1" baseline="30000" dirty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ème</a:t>
            </a:r>
            <a:r>
              <a:rPr lang="fr-FR" sz="3600" b="1" dirty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 édition </a:t>
            </a:r>
            <a:br>
              <a:rPr lang="fr-FR" sz="3600" b="1" dirty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</a:br>
            <a:r>
              <a:rPr lang="fr-FR" sz="3600" b="1" dirty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des Journées Nationales des CPTS </a:t>
            </a:r>
            <a:endParaRPr dirty="0"/>
          </a:p>
        </p:txBody>
      </p:sp>
      <p:sp>
        <p:nvSpPr>
          <p:cNvPr id="4" name="ZoneTexte 3"/>
          <p:cNvSpPr txBox="1"/>
          <p:nvPr/>
        </p:nvSpPr>
        <p:spPr bwMode="auto">
          <a:xfrm>
            <a:off x="8832304" y="692696"/>
            <a:ext cx="2761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rgbClr val="27594B"/>
                </a:solidFill>
                <a:latin typeface="Aptos" panose="020B0004020202020204" pitchFamily="34" charset="0"/>
                <a:ea typeface="Yu Gothic UI"/>
              </a:rPr>
              <a:t>Les 9 et 10 octobre 2024</a:t>
            </a:r>
            <a:endParaRPr dirty="0">
              <a:solidFill>
                <a:srgbClr val="27594B"/>
              </a:solidFill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6F849E7-E470-FA41-CDD7-D6D65976F7A9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791E4D74-F359-A75F-8FF5-C21B41131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250" y="513636"/>
            <a:ext cx="5255654" cy="463082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A3D4E30-B101-AE65-19BC-40297F241C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999209"/>
            <a:ext cx="3604560" cy="365967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E1041B9-07F1-EB10-55BF-62B5330F6F7E}"/>
              </a:ext>
            </a:extLst>
          </p:cNvPr>
          <p:cNvSpPr txBox="1"/>
          <p:nvPr/>
        </p:nvSpPr>
        <p:spPr bwMode="auto">
          <a:xfrm>
            <a:off x="6312024" y="5751069"/>
            <a:ext cx="612038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" i="1" kern="100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</a:t>
            </a:r>
            <a:r>
              <a:rPr lang="fr-FR" sz="800" i="1" kern="100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2024 Tout droit de reproduction et de représentation appartenant à la Faculté de Sciences Économiques de Poitiers </a:t>
            </a:r>
          </a:p>
        </p:txBody>
      </p:sp>
    </p:spTree>
    <p:extLst>
      <p:ext uri="{BB962C8B-B14F-4D97-AF65-F5344CB8AC3E}">
        <p14:creationId xmlns:p14="http://schemas.microsoft.com/office/powerpoint/2010/main" val="1654065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 bwMode="auto">
          <a:xfrm>
            <a:off x="1727465" y="2156604"/>
            <a:ext cx="873707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4400" b="1" dirty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Atelier 19</a:t>
            </a:r>
            <a:endParaRPr dirty="0"/>
          </a:p>
          <a:p>
            <a:pPr algn="ctr">
              <a:defRPr/>
            </a:pPr>
            <a:endParaRPr lang="fr-FR" sz="2800" b="1" dirty="0">
              <a:solidFill>
                <a:srgbClr val="213469"/>
              </a:solidFill>
              <a:latin typeface="Yu Gothic UI"/>
              <a:ea typeface="Yu Gothic UI"/>
              <a:cs typeface="Arial"/>
            </a:endParaRPr>
          </a:p>
          <a:p>
            <a:pPr algn="ctr">
              <a:defRPr/>
            </a:pPr>
            <a:r>
              <a:rPr lang="fr-FR" sz="4400" b="1" dirty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« Patient Expert et patient Partenaire 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BD987EE-557F-70BF-3E93-DAB6E615F604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884CD30-CCA4-CC3B-63B3-B3F5941B33E1}"/>
              </a:ext>
            </a:extLst>
          </p:cNvPr>
          <p:cNvSpPr txBox="1"/>
          <p:nvPr/>
        </p:nvSpPr>
        <p:spPr>
          <a:xfrm>
            <a:off x="3039140" y="3068960"/>
            <a:ext cx="6113720" cy="339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fr-FR" sz="4400" b="1" dirty="0">
              <a:solidFill>
                <a:srgbClr val="213469"/>
              </a:solidFill>
              <a:latin typeface="Yu Gothic UI"/>
              <a:ea typeface="Yu Gothic UI"/>
              <a:cs typeface="Arial"/>
            </a:endParaRPr>
          </a:p>
          <a:p>
            <a:pPr algn="ctr">
              <a:defRPr/>
            </a:pPr>
            <a:endParaRPr lang="fr-FR" sz="4400" b="1" dirty="0">
              <a:solidFill>
                <a:srgbClr val="213469"/>
              </a:solidFill>
              <a:latin typeface="Yu Gothic UI"/>
              <a:ea typeface="Yu Gothic UI"/>
              <a:cs typeface="Arial"/>
            </a:endParaRPr>
          </a:p>
          <a:p>
            <a:pPr algn="ctr">
              <a:defRPr/>
            </a:pPr>
            <a:r>
              <a:rPr lang="fr-FR" sz="3600" b="1" dirty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Xavier </a:t>
            </a:r>
            <a:r>
              <a:rPr lang="fr-FR" sz="3600" b="1" dirty="0" err="1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Moinier</a:t>
            </a:r>
            <a:r>
              <a:rPr lang="fr-FR" sz="3600" b="1" dirty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fr-FR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Maître de Conférences- Habilité à Diriger des Recherches en Sciences de Gestion</a:t>
            </a:r>
          </a:p>
          <a:p>
            <a:pPr algn="ctr">
              <a:lnSpc>
                <a:spcPct val="120000"/>
              </a:lnSpc>
            </a:pPr>
            <a:r>
              <a:rPr lang="fr-FR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UFR de Sciences Économiques</a:t>
            </a:r>
            <a:r>
              <a:rPr lang="fr-FR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fr-FR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Laboratoire d’Économie de Poitiers (UR 13822), </a:t>
            </a:r>
          </a:p>
          <a:p>
            <a:pPr algn="ctr">
              <a:lnSpc>
                <a:spcPct val="120000"/>
              </a:lnSpc>
            </a:pPr>
            <a:r>
              <a:rPr lang="fr-FR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Université de Poitiers, France</a:t>
            </a:r>
          </a:p>
          <a:p>
            <a:pPr algn="ctr">
              <a:lnSpc>
                <a:spcPct val="120000"/>
              </a:lnSpc>
            </a:pPr>
            <a:r>
              <a:rPr lang="fr-FR" sz="14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xavier.moinier@univ-poitiers.fr</a:t>
            </a:r>
            <a:endParaRPr lang="fr-FR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C48E4A1-37CA-2585-AEFE-BFB9697D02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5560" y="620688"/>
            <a:ext cx="9126231" cy="396044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2C1A17B-07C0-C2D4-3784-C81540BF5B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792" y="5722366"/>
            <a:ext cx="1407870" cy="60825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9068D1D-1CE3-2361-A31E-84CB63F683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721" y="5733256"/>
            <a:ext cx="2195071" cy="70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47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1CE4F9A-5149-3AB8-792C-5100171F0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00" y="2204864"/>
            <a:ext cx="4803319" cy="250117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19B8409-1ECF-C497-8213-FB2A70104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527" y="445739"/>
            <a:ext cx="3367778" cy="238091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2A31B53-DEA3-1D56-F367-58C044AEFB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19000" y="307298"/>
            <a:ext cx="3942208" cy="278701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97A6C03-C92A-908B-FF86-2728626633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8088" y="3763684"/>
            <a:ext cx="2838660" cy="250117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F778117-2B2C-3C3D-9BB0-6E20C8B52F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77684" y="4003334"/>
            <a:ext cx="2072223" cy="210390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6D03858-B875-2654-F2C9-112E3C3999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532" y="871307"/>
            <a:ext cx="2138788" cy="290835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FFDA51C-78F6-33DA-072A-CC162ED3C5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531" y="3763684"/>
            <a:ext cx="3807530" cy="255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37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53726F4-EEF8-6140-36F7-A0CF9B2CD0D0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FDDF09A4-BA52-F280-7897-2C0B2D42B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578185"/>
            <a:ext cx="8064896" cy="570163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5C0B65F-B9F9-DB30-E522-F228F9F00350}"/>
              </a:ext>
            </a:extLst>
          </p:cNvPr>
          <p:cNvSpPr txBox="1"/>
          <p:nvPr/>
        </p:nvSpPr>
        <p:spPr bwMode="auto">
          <a:xfrm>
            <a:off x="6564200" y="4869160"/>
            <a:ext cx="612038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" i="1" kern="100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</a:t>
            </a:r>
            <a:r>
              <a:rPr lang="fr-FR" sz="800" i="1" kern="100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2024 Tout droit de reproduction et de représentation appartenant à la Faculté de Sciences Économiques de Poitiers </a:t>
            </a:r>
          </a:p>
        </p:txBody>
      </p:sp>
    </p:spTree>
    <p:extLst>
      <p:ext uri="{BB962C8B-B14F-4D97-AF65-F5344CB8AC3E}">
        <p14:creationId xmlns:p14="http://schemas.microsoft.com/office/powerpoint/2010/main" val="3541055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36E7393-0E18-2D40-D9E2-DE1700EF3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236" y="332764"/>
            <a:ext cx="3845528" cy="52292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12D2F74-D7B4-95F1-63AD-C323E9F2B1EF}"/>
              </a:ext>
            </a:extLst>
          </p:cNvPr>
          <p:cNvSpPr txBox="1"/>
          <p:nvPr/>
        </p:nvSpPr>
        <p:spPr bwMode="auto">
          <a:xfrm>
            <a:off x="6456040" y="5582892"/>
            <a:ext cx="612038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" i="1" kern="100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</a:t>
            </a:r>
            <a:r>
              <a:rPr lang="fr-FR" sz="800" i="1" kern="100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2024 Tout droit de reproduction et de représentation appartenant à la Faculté de Sciences Économiques de Poitiers </a:t>
            </a:r>
          </a:p>
        </p:txBody>
      </p:sp>
    </p:spTree>
    <p:extLst>
      <p:ext uri="{BB962C8B-B14F-4D97-AF65-F5344CB8AC3E}">
        <p14:creationId xmlns:p14="http://schemas.microsoft.com/office/powerpoint/2010/main" val="465136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8397D31-79E2-ED25-0176-020BB89A48A2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5BEC3D5-E8A4-055F-35EA-11BF65894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908720"/>
            <a:ext cx="7772400" cy="549484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55EDDEE-52AA-4440-1631-0258B78ED9F8}"/>
              </a:ext>
            </a:extLst>
          </p:cNvPr>
          <p:cNvSpPr txBox="1"/>
          <p:nvPr/>
        </p:nvSpPr>
        <p:spPr bwMode="auto">
          <a:xfrm>
            <a:off x="6384032" y="5841558"/>
            <a:ext cx="612038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" i="1" kern="100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</a:t>
            </a:r>
            <a:r>
              <a:rPr lang="fr-FR" sz="800" i="1" kern="100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2024 Tout droit de reproduction et de représentation appartenant à la Faculté de Sciences Économiques de Poitiers </a:t>
            </a:r>
          </a:p>
        </p:txBody>
      </p:sp>
    </p:spTree>
    <p:extLst>
      <p:ext uri="{BB962C8B-B14F-4D97-AF65-F5344CB8AC3E}">
        <p14:creationId xmlns:p14="http://schemas.microsoft.com/office/powerpoint/2010/main" val="1552059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337E8A3-374B-56B5-93B4-D3FB237A90D3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86F6C67-2A53-F621-F27C-47A90DE46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3" y="357446"/>
            <a:ext cx="8450318" cy="597411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7DB3A82-1324-8BD0-01B1-D8C39BE79C6F}"/>
              </a:ext>
            </a:extLst>
          </p:cNvPr>
          <p:cNvSpPr txBox="1"/>
          <p:nvPr/>
        </p:nvSpPr>
        <p:spPr bwMode="auto">
          <a:xfrm>
            <a:off x="6456040" y="6223836"/>
            <a:ext cx="612038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" i="1" kern="100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</a:t>
            </a:r>
            <a:r>
              <a:rPr lang="fr-FR" sz="800" i="1" kern="100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2024 Tout droit de reproduction et de représentation appartenant à la Faculté de Sciences Économiques de Poitiers </a:t>
            </a:r>
          </a:p>
        </p:txBody>
      </p:sp>
    </p:spTree>
    <p:extLst>
      <p:ext uri="{BB962C8B-B14F-4D97-AF65-F5344CB8AC3E}">
        <p14:creationId xmlns:p14="http://schemas.microsoft.com/office/powerpoint/2010/main" val="809757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2DB96F0-4563-57E1-A4C0-24F20A89D19F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0AD6671-3A6E-B5BD-2D1D-8F488E566B25}"/>
              </a:ext>
            </a:extLst>
          </p:cNvPr>
          <p:cNvSpPr txBox="1"/>
          <p:nvPr/>
        </p:nvSpPr>
        <p:spPr bwMode="auto">
          <a:xfrm>
            <a:off x="6071616" y="5877272"/>
            <a:ext cx="612038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" i="1" kern="100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</a:t>
            </a:r>
            <a:r>
              <a:rPr lang="fr-FR" sz="800" i="1" kern="100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2024 Tout droit de reproduction et de représentation appartenant à la Faculté de Sciences Économiques de Poitiers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4742441-9162-88F7-970F-3768E6E7A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4" y="668835"/>
            <a:ext cx="7772400" cy="520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422189"/>
      </p:ext>
    </p:extLst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13469"/>
      </a:dk2>
      <a:lt2>
        <a:srgbClr val="E2B129"/>
      </a:lt2>
      <a:accent1>
        <a:srgbClr val="213469"/>
      </a:accent1>
      <a:accent2>
        <a:srgbClr val="D9563F"/>
      </a:accent2>
      <a:accent3>
        <a:srgbClr val="94DCDC"/>
      </a:accent3>
      <a:accent4>
        <a:srgbClr val="14F597"/>
      </a:accent4>
      <a:accent5>
        <a:srgbClr val="3D4594"/>
      </a:accent5>
      <a:accent6>
        <a:srgbClr val="6EB1B4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169</Words>
  <Application>Microsoft Macintosh PowerPoint</Application>
  <DocSecurity>0</DocSecurity>
  <PresentationFormat>Grand écran</PresentationFormat>
  <Paragraphs>19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Yu Gothic UI</vt:lpstr>
      <vt:lpstr>Aptos</vt:lpstr>
      <vt:lpstr>Arial</vt:lpstr>
      <vt:lpstr>Calibri</vt:lpstr>
      <vt:lpstr>Nunito</vt:lpstr>
      <vt:lpstr>Times New Roman</vt:lpstr>
      <vt:lpstr>Shift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Secrétariat FCPTS</dc:creator>
  <cp:keywords/>
  <dc:description/>
  <cp:lastModifiedBy>Microsoft Office User</cp:lastModifiedBy>
  <cp:revision>137</cp:revision>
  <dcterms:created xsi:type="dcterms:W3CDTF">2023-01-12T08:34:55Z</dcterms:created>
  <dcterms:modified xsi:type="dcterms:W3CDTF">2024-09-21T07:33:06Z</dcterms:modified>
  <cp:category/>
  <dc:identifier/>
  <cp:contentStatus/>
  <dc:language/>
  <cp:version/>
</cp:coreProperties>
</file>