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x="18288000" cy="10287000"/>
  <p:notesSz cx="6858000" cy="9144000"/>
  <p:embeddedFontLst>
    <p:embeddedFont>
      <p:font typeface="Neue Machina Ultra-Bold" charset="1" panose="00000900000000000000"/>
      <p:regular r:id="rId19"/>
    </p:embeddedFont>
    <p:embeddedFont>
      <p:font typeface="Hammersmith One" charset="1" panose="02010703030501060504"/>
      <p:regular r:id="rId20"/>
    </p:embeddedFont>
    <p:embeddedFont>
      <p:font typeface="Open Sans Bold" charset="1" panose="020B0806030504020204"/>
      <p:regular r:id="rId21"/>
    </p:embeddedFont>
    <p:embeddedFont>
      <p:font typeface="Open Sans" charset="1" panose="020B0606030504020204"/>
      <p:regular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slides/slide11.xml" Type="http://schemas.openxmlformats.org/officeDocument/2006/relationships/slide"/><Relationship Id="rId17" Target="slides/slide12.xml" Type="http://schemas.openxmlformats.org/officeDocument/2006/relationships/slide"/><Relationship Id="rId18" Target="slides/slide13.xml" Type="http://schemas.openxmlformats.org/officeDocument/2006/relationships/slide"/><Relationship Id="rId19" Target="fonts/font19.fntdata" Type="http://schemas.openxmlformats.org/officeDocument/2006/relationships/font"/><Relationship Id="rId2" Target="presProps.xml" Type="http://schemas.openxmlformats.org/officeDocument/2006/relationships/presProps"/><Relationship Id="rId20" Target="fonts/font20.fntdata" Type="http://schemas.openxmlformats.org/officeDocument/2006/relationships/font"/><Relationship Id="rId21" Target="fonts/font21.fntdata" Type="http://schemas.openxmlformats.org/officeDocument/2006/relationships/font"/><Relationship Id="rId22" Target="fonts/font22.fntdata" Type="http://schemas.openxmlformats.org/officeDocument/2006/relationships/font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jpeg" Type="http://schemas.openxmlformats.org/officeDocument/2006/relationships/image"/><Relationship Id="rId11" Target="../media/image10.jpeg" Type="http://schemas.openxmlformats.org/officeDocument/2006/relationships/image"/><Relationship Id="rId12" Target="../media/image11.jpeg" Type="http://schemas.openxmlformats.org/officeDocument/2006/relationships/image"/><Relationship Id="rId13" Target="../media/image12.png" Type="http://schemas.openxmlformats.org/officeDocument/2006/relationships/image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9.jpeg" Type="http://schemas.openxmlformats.org/officeDocument/2006/relationships/image"/><Relationship Id="rId5" Target="../media/image29.pn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9.jpeg" Type="http://schemas.openxmlformats.org/officeDocument/2006/relationships/image"/><Relationship Id="rId5" Target="../media/image30.pn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9.jpeg" Type="http://schemas.openxmlformats.org/officeDocument/2006/relationships/image"/><Relationship Id="rId5" Target="../media/image31.png" Type="http://schemas.openxmlformats.org/officeDocument/2006/relationships/image"/><Relationship Id="rId6" Target="../media/image32.sv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9.jpeg" Type="http://schemas.openxmlformats.org/officeDocument/2006/relationships/image"/><Relationship Id="rId5" Target="../media/image33.png" Type="http://schemas.openxmlformats.org/officeDocument/2006/relationships/image"/><Relationship Id="rId6" Target="../media/image34.svg" Type="http://schemas.openxmlformats.org/officeDocument/2006/relationships/image"/><Relationship Id="rId7" Target="../media/image35.png" Type="http://schemas.openxmlformats.org/officeDocument/2006/relationships/image"/><Relationship Id="rId8" Target="../media/image36.sv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9.jpe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9.jpe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9.jpeg" Type="http://schemas.openxmlformats.org/officeDocument/2006/relationships/image"/><Relationship Id="rId5" Target="../media/image10.jpe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9.jpeg" Type="http://schemas.openxmlformats.org/officeDocument/2006/relationships/image"/><Relationship Id="rId5" Target="../media/image13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9.svg" Type="http://schemas.openxmlformats.org/officeDocument/2006/relationships/image"/><Relationship Id="rId11" Target="../media/image20.png" Type="http://schemas.openxmlformats.org/officeDocument/2006/relationships/image"/><Relationship Id="rId12" Target="../media/image21.svg" Type="http://schemas.openxmlformats.org/officeDocument/2006/relationships/image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9.jpeg" Type="http://schemas.openxmlformats.org/officeDocument/2006/relationships/image"/><Relationship Id="rId5" Target="../media/image14.png" Type="http://schemas.openxmlformats.org/officeDocument/2006/relationships/image"/><Relationship Id="rId6" Target="../media/image15.svg" Type="http://schemas.openxmlformats.org/officeDocument/2006/relationships/image"/><Relationship Id="rId7" Target="../media/image16.png" Type="http://schemas.openxmlformats.org/officeDocument/2006/relationships/image"/><Relationship Id="rId8" Target="../media/image17.svg" Type="http://schemas.openxmlformats.org/officeDocument/2006/relationships/image"/><Relationship Id="rId9" Target="../media/image18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9.jpeg" Type="http://schemas.openxmlformats.org/officeDocument/2006/relationships/image"/><Relationship Id="rId5" Target="../media/image11.jpe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9.jpeg" Type="http://schemas.openxmlformats.org/officeDocument/2006/relationships/image"/><Relationship Id="rId5" Target="../media/image22.pn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8.png" Type="http://schemas.openxmlformats.org/officeDocument/2006/relationships/image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9.jpeg" Type="http://schemas.openxmlformats.org/officeDocument/2006/relationships/image"/><Relationship Id="rId5" Target="../media/image23.png" Type="http://schemas.openxmlformats.org/officeDocument/2006/relationships/image"/><Relationship Id="rId6" Target="../media/image24.svg" Type="http://schemas.openxmlformats.org/officeDocument/2006/relationships/image"/><Relationship Id="rId7" Target="../media/image25.png" Type="http://schemas.openxmlformats.org/officeDocument/2006/relationships/image"/><Relationship Id="rId8" Target="../media/image26.svg" Type="http://schemas.openxmlformats.org/officeDocument/2006/relationships/image"/><Relationship Id="rId9" Target="../media/image27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21346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-19050"/>
            <a:ext cx="18288000" cy="10306050"/>
            <a:chOff x="0" y="0"/>
            <a:chExt cx="24384000" cy="13741400"/>
          </a:xfrm>
        </p:grpSpPr>
        <p:grpSp>
          <p:nvGrpSpPr>
            <p:cNvPr name="Group 3" id="3"/>
            <p:cNvGrpSpPr/>
            <p:nvPr/>
          </p:nvGrpSpPr>
          <p:grpSpPr>
            <a:xfrm rot="0">
              <a:off x="9553600" y="4160598"/>
              <a:ext cx="14830400" cy="9580800"/>
              <a:chOff x="0" y="0"/>
              <a:chExt cx="14830400" cy="9580800"/>
            </a:xfrm>
          </p:grpSpPr>
          <p:sp>
            <p:nvSpPr>
              <p:cNvPr name="Freeform 4" id="4"/>
              <p:cNvSpPr/>
              <p:nvPr/>
            </p:nvSpPr>
            <p:spPr>
              <a:xfrm flipH="false" flipV="false" rot="0">
                <a:off x="0" y="0"/>
                <a:ext cx="14830425" cy="9580753"/>
              </a:xfrm>
              <a:custGeom>
                <a:avLst/>
                <a:gdLst/>
                <a:ahLst/>
                <a:cxnLst/>
                <a:rect r="r" b="b" t="t" l="l"/>
                <a:pathLst>
                  <a:path h="9580753" w="14830425">
                    <a:moveTo>
                      <a:pt x="14830425" y="9580753"/>
                    </a:moveTo>
                    <a:lnTo>
                      <a:pt x="14830425" y="0"/>
                    </a:lnTo>
                    <a:lnTo>
                      <a:pt x="0" y="9580753"/>
                    </a:lnTo>
                    <a:close/>
                  </a:path>
                </a:pathLst>
              </a:custGeom>
              <a:solidFill>
                <a:srgbClr val="E2B129"/>
              </a:solidFill>
            </p:spPr>
          </p:sp>
        </p:grpSp>
        <p:grpSp>
          <p:nvGrpSpPr>
            <p:cNvPr name="Group 5" id="5"/>
            <p:cNvGrpSpPr/>
            <p:nvPr/>
          </p:nvGrpSpPr>
          <p:grpSpPr>
            <a:xfrm rot="0">
              <a:off x="0" y="7557400"/>
              <a:ext cx="19654400" cy="6184000"/>
              <a:chOff x="0" y="0"/>
              <a:chExt cx="19654400" cy="6184000"/>
            </a:xfrm>
          </p:grpSpPr>
          <p:sp>
            <p:nvSpPr>
              <p:cNvPr name="Freeform 6" id="6"/>
              <p:cNvSpPr/>
              <p:nvPr/>
            </p:nvSpPr>
            <p:spPr>
              <a:xfrm flipH="false" flipV="false" rot="0">
                <a:off x="0" y="0"/>
                <a:ext cx="19654393" cy="6184011"/>
              </a:xfrm>
              <a:custGeom>
                <a:avLst/>
                <a:gdLst/>
                <a:ahLst/>
                <a:cxnLst/>
                <a:rect r="r" b="b" t="t" l="l"/>
                <a:pathLst>
                  <a:path h="6184011" w="19654393">
                    <a:moveTo>
                      <a:pt x="0" y="6184011"/>
                    </a:moveTo>
                    <a:lnTo>
                      <a:pt x="0" y="0"/>
                    </a:lnTo>
                    <a:lnTo>
                      <a:pt x="19654393" y="6184011"/>
                    </a:lnTo>
                    <a:close/>
                  </a:path>
                </a:pathLst>
              </a:custGeom>
              <a:solidFill>
                <a:srgbClr val="94DCDC"/>
              </a:solidFill>
            </p:spPr>
          </p:sp>
        </p:grpSp>
        <p:grpSp>
          <p:nvGrpSpPr>
            <p:cNvPr name="Group 7" id="7"/>
            <p:cNvGrpSpPr/>
            <p:nvPr/>
          </p:nvGrpSpPr>
          <p:grpSpPr>
            <a:xfrm rot="-10800000">
              <a:off x="12716140" y="0"/>
              <a:ext cx="11667858" cy="5230026"/>
              <a:chOff x="0" y="0"/>
              <a:chExt cx="11667858" cy="5230026"/>
            </a:xfrm>
          </p:grpSpPr>
          <p:sp>
            <p:nvSpPr>
              <p:cNvPr name="Freeform 8" id="8"/>
              <p:cNvSpPr/>
              <p:nvPr/>
            </p:nvSpPr>
            <p:spPr>
              <a:xfrm flipH="false" flipV="false" rot="0">
                <a:off x="0" y="0"/>
                <a:ext cx="11667871" cy="5229987"/>
              </a:xfrm>
              <a:custGeom>
                <a:avLst/>
                <a:gdLst/>
                <a:ahLst/>
                <a:cxnLst/>
                <a:rect r="r" b="b" t="t" l="l"/>
                <a:pathLst>
                  <a:path h="5229987" w="11667871">
                    <a:moveTo>
                      <a:pt x="0" y="5229987"/>
                    </a:moveTo>
                    <a:lnTo>
                      <a:pt x="0" y="0"/>
                    </a:lnTo>
                    <a:lnTo>
                      <a:pt x="11667871" y="5229987"/>
                    </a:lnTo>
                    <a:close/>
                  </a:path>
                </a:pathLst>
              </a:custGeom>
              <a:solidFill>
                <a:srgbClr val="41868B"/>
              </a:solidFill>
            </p:spPr>
          </p:sp>
          <p:sp>
            <p:nvSpPr>
              <p:cNvPr name="Freeform 9" id="9"/>
              <p:cNvSpPr/>
              <p:nvPr/>
            </p:nvSpPr>
            <p:spPr>
              <a:xfrm flipH="false" flipV="false" rot="0">
                <a:off x="-1524" y="-1651"/>
                <a:ext cx="11671047" cy="5233289"/>
              </a:xfrm>
              <a:custGeom>
                <a:avLst/>
                <a:gdLst/>
                <a:ahLst/>
                <a:cxnLst/>
                <a:rect r="r" b="b" t="t" l="l"/>
                <a:pathLst>
                  <a:path h="5233289" w="11671047">
                    <a:moveTo>
                      <a:pt x="0" y="5231638"/>
                    </a:moveTo>
                    <a:lnTo>
                      <a:pt x="0" y="1651"/>
                    </a:lnTo>
                    <a:cubicBezTo>
                      <a:pt x="0" y="1143"/>
                      <a:pt x="254" y="635"/>
                      <a:pt x="762" y="381"/>
                    </a:cubicBezTo>
                    <a:cubicBezTo>
                      <a:pt x="1270" y="127"/>
                      <a:pt x="1651" y="0"/>
                      <a:pt x="2159" y="254"/>
                    </a:cubicBezTo>
                    <a:lnTo>
                      <a:pt x="11670030" y="5230241"/>
                    </a:lnTo>
                    <a:cubicBezTo>
                      <a:pt x="11670665" y="5230495"/>
                      <a:pt x="11671047" y="5231257"/>
                      <a:pt x="11670919" y="5232019"/>
                    </a:cubicBezTo>
                    <a:cubicBezTo>
                      <a:pt x="11670792" y="5232781"/>
                      <a:pt x="11670157" y="5233289"/>
                      <a:pt x="11669396" y="5233289"/>
                    </a:cubicBezTo>
                    <a:lnTo>
                      <a:pt x="1524" y="5233289"/>
                    </a:lnTo>
                    <a:cubicBezTo>
                      <a:pt x="635" y="5233289"/>
                      <a:pt x="0" y="5232527"/>
                      <a:pt x="0" y="5231765"/>
                    </a:cubicBezTo>
                    <a:moveTo>
                      <a:pt x="3175" y="5231765"/>
                    </a:moveTo>
                    <a:lnTo>
                      <a:pt x="1524" y="5231765"/>
                    </a:lnTo>
                    <a:lnTo>
                      <a:pt x="1524" y="5230241"/>
                    </a:lnTo>
                    <a:lnTo>
                      <a:pt x="11669395" y="5230241"/>
                    </a:lnTo>
                    <a:lnTo>
                      <a:pt x="11669395" y="5231765"/>
                    </a:lnTo>
                    <a:lnTo>
                      <a:pt x="11668760" y="5233162"/>
                    </a:lnTo>
                    <a:lnTo>
                      <a:pt x="889" y="3048"/>
                    </a:lnTo>
                    <a:lnTo>
                      <a:pt x="1524" y="1651"/>
                    </a:lnTo>
                    <a:lnTo>
                      <a:pt x="3048" y="1651"/>
                    </a:lnTo>
                    <a:lnTo>
                      <a:pt x="3048" y="5231638"/>
                    </a:lnTo>
                    <a:close/>
                  </a:path>
                </a:pathLst>
              </a:custGeom>
              <a:solidFill>
                <a:srgbClr val="41868B"/>
              </a:solidFill>
            </p:spPr>
          </p:sp>
        </p:grpSp>
        <p:grpSp>
          <p:nvGrpSpPr>
            <p:cNvPr name="Group 10" id="10"/>
            <p:cNvGrpSpPr/>
            <p:nvPr/>
          </p:nvGrpSpPr>
          <p:grpSpPr>
            <a:xfrm rot="0">
              <a:off x="542000" y="575400"/>
              <a:ext cx="23300000" cy="12616000"/>
              <a:chOff x="0" y="0"/>
              <a:chExt cx="23300000" cy="12616000"/>
            </a:xfrm>
          </p:grpSpPr>
          <p:sp>
            <p:nvSpPr>
              <p:cNvPr name="Freeform 11" id="11"/>
              <p:cNvSpPr/>
              <p:nvPr/>
            </p:nvSpPr>
            <p:spPr>
              <a:xfrm flipH="false" flipV="false" rot="0">
                <a:off x="0" y="0"/>
                <a:ext cx="23300055" cy="12616053"/>
              </a:xfrm>
              <a:custGeom>
                <a:avLst/>
                <a:gdLst/>
                <a:ahLst/>
                <a:cxnLst/>
                <a:rect r="r" b="b" t="t" l="l"/>
                <a:pathLst>
                  <a:path h="12616053" w="23300055">
                    <a:moveTo>
                      <a:pt x="0" y="0"/>
                    </a:moveTo>
                    <a:lnTo>
                      <a:pt x="23300055" y="0"/>
                    </a:lnTo>
                    <a:lnTo>
                      <a:pt x="23300055" y="12616053"/>
                    </a:lnTo>
                    <a:lnTo>
                      <a:pt x="0" y="12616053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12" id="12"/>
              <p:cNvSpPr txBox="true"/>
              <p:nvPr/>
            </p:nvSpPr>
            <p:spPr>
              <a:xfrm>
                <a:off x="0" y="-76200"/>
                <a:ext cx="23300000" cy="1269220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l">
                  <a:lnSpc>
                    <a:spcPts val="4320"/>
                  </a:lnSpc>
                </a:pPr>
              </a:p>
            </p:txBody>
          </p:sp>
        </p:grpSp>
        <p:sp>
          <p:nvSpPr>
            <p:cNvPr name="Freeform 13" id="13"/>
            <p:cNvSpPr/>
            <p:nvPr/>
          </p:nvSpPr>
          <p:spPr>
            <a:xfrm flipH="false" flipV="false" rot="0">
              <a:off x="967064" y="11824178"/>
              <a:ext cx="8715306" cy="1164116"/>
            </a:xfrm>
            <a:custGeom>
              <a:avLst/>
              <a:gdLst/>
              <a:ahLst/>
              <a:cxnLst/>
              <a:rect r="r" b="b" t="t" l="l"/>
              <a:pathLst>
                <a:path h="1164116" w="8715306">
                  <a:moveTo>
                    <a:pt x="0" y="0"/>
                  </a:moveTo>
                  <a:lnTo>
                    <a:pt x="8715306" y="0"/>
                  </a:lnTo>
                  <a:lnTo>
                    <a:pt x="8715306" y="1164116"/>
                  </a:lnTo>
                  <a:lnTo>
                    <a:pt x="0" y="11641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0" b="0"/>
              </a:stretch>
            </a:blipFill>
          </p:spPr>
        </p:sp>
        <p:sp>
          <p:nvSpPr>
            <p:cNvPr name="Freeform 14" id="14"/>
            <p:cNvSpPr/>
            <p:nvPr/>
          </p:nvSpPr>
          <p:spPr>
            <a:xfrm flipH="false" flipV="false" rot="0">
              <a:off x="1003066" y="1122760"/>
              <a:ext cx="3291712" cy="2416888"/>
            </a:xfrm>
            <a:custGeom>
              <a:avLst/>
              <a:gdLst/>
              <a:ahLst/>
              <a:cxnLst/>
              <a:rect r="r" b="b" t="t" l="l"/>
              <a:pathLst>
                <a:path h="2416888" w="3291712">
                  <a:moveTo>
                    <a:pt x="0" y="0"/>
                  </a:moveTo>
                  <a:lnTo>
                    <a:pt x="3291712" y="0"/>
                  </a:lnTo>
                  <a:lnTo>
                    <a:pt x="3291712" y="2416888"/>
                  </a:lnTo>
                  <a:lnTo>
                    <a:pt x="0" y="241688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0" t="0" r="0" b="0"/>
              </a:stretch>
            </a:blipFill>
          </p:spPr>
        </p:sp>
      </p:grpSp>
      <p:sp>
        <p:nvSpPr>
          <p:cNvPr name="Freeform 15" id="15"/>
          <p:cNvSpPr/>
          <p:nvPr/>
        </p:nvSpPr>
        <p:spPr>
          <a:xfrm flipH="false" flipV="false" rot="-123417">
            <a:off x="5390672" y="2098198"/>
            <a:ext cx="8730563" cy="12873485"/>
          </a:xfrm>
          <a:custGeom>
            <a:avLst/>
            <a:gdLst/>
            <a:ahLst/>
            <a:cxnLst/>
            <a:rect r="r" b="b" t="t" l="l"/>
            <a:pathLst>
              <a:path h="12873485" w="8730563">
                <a:moveTo>
                  <a:pt x="0" y="0"/>
                </a:moveTo>
                <a:lnTo>
                  <a:pt x="8730563" y="0"/>
                </a:lnTo>
                <a:lnTo>
                  <a:pt x="8730563" y="12873485"/>
                </a:lnTo>
                <a:lnTo>
                  <a:pt x="0" y="1287348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0">
            <a:off x="13978822" y="7493219"/>
            <a:ext cx="741268" cy="954795"/>
          </a:xfrm>
          <a:custGeom>
            <a:avLst/>
            <a:gdLst/>
            <a:ahLst/>
            <a:cxnLst/>
            <a:rect r="r" b="b" t="t" l="l"/>
            <a:pathLst>
              <a:path h="954795" w="741268">
                <a:moveTo>
                  <a:pt x="0" y="0"/>
                </a:moveTo>
                <a:lnTo>
                  <a:pt x="741269" y="0"/>
                </a:lnTo>
                <a:lnTo>
                  <a:pt x="741269" y="954795"/>
                </a:lnTo>
                <a:lnTo>
                  <a:pt x="0" y="95479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7" id="17"/>
          <p:cNvSpPr/>
          <p:nvPr/>
        </p:nvSpPr>
        <p:spPr>
          <a:xfrm flipH="false" flipV="false" rot="-434564">
            <a:off x="4308648" y="1100206"/>
            <a:ext cx="579072" cy="982992"/>
          </a:xfrm>
          <a:custGeom>
            <a:avLst/>
            <a:gdLst/>
            <a:ahLst/>
            <a:cxnLst/>
            <a:rect r="r" b="b" t="t" l="l"/>
            <a:pathLst>
              <a:path h="982992" w="579072">
                <a:moveTo>
                  <a:pt x="0" y="0"/>
                </a:moveTo>
                <a:lnTo>
                  <a:pt x="579072" y="0"/>
                </a:lnTo>
                <a:lnTo>
                  <a:pt x="579072" y="982992"/>
                </a:lnTo>
                <a:lnTo>
                  <a:pt x="0" y="98299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8" id="18"/>
          <p:cNvSpPr/>
          <p:nvPr/>
        </p:nvSpPr>
        <p:spPr>
          <a:xfrm flipH="false" flipV="false" rot="0">
            <a:off x="16444265" y="8871932"/>
            <a:ext cx="1407772" cy="974212"/>
          </a:xfrm>
          <a:custGeom>
            <a:avLst/>
            <a:gdLst/>
            <a:ahLst/>
            <a:cxnLst/>
            <a:rect r="r" b="b" t="t" l="l"/>
            <a:pathLst>
              <a:path h="974212" w="1407772">
                <a:moveTo>
                  <a:pt x="0" y="0"/>
                </a:moveTo>
                <a:lnTo>
                  <a:pt x="1407772" y="0"/>
                </a:lnTo>
                <a:lnTo>
                  <a:pt x="1407772" y="974212"/>
                </a:lnTo>
                <a:lnTo>
                  <a:pt x="0" y="974212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0" t="0" r="0" b="0"/>
            </a:stretch>
          </a:blipFill>
        </p:spPr>
      </p:sp>
      <p:sp>
        <p:nvSpPr>
          <p:cNvPr name="Freeform 19" id="19"/>
          <p:cNvSpPr/>
          <p:nvPr/>
        </p:nvSpPr>
        <p:spPr>
          <a:xfrm flipH="false" flipV="false" rot="-1159372">
            <a:off x="14611415" y="891315"/>
            <a:ext cx="1272404" cy="1799967"/>
          </a:xfrm>
          <a:custGeom>
            <a:avLst/>
            <a:gdLst/>
            <a:ahLst/>
            <a:cxnLst/>
            <a:rect r="r" b="b" t="t" l="l"/>
            <a:pathLst>
              <a:path h="1799967" w="1272404">
                <a:moveTo>
                  <a:pt x="0" y="0"/>
                </a:moveTo>
                <a:lnTo>
                  <a:pt x="1272404" y="0"/>
                </a:lnTo>
                <a:lnTo>
                  <a:pt x="1272404" y="1799967"/>
                </a:lnTo>
                <a:lnTo>
                  <a:pt x="0" y="1799967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l="0" t="0" r="0" b="0"/>
            </a:stretch>
          </a:blipFill>
        </p:spPr>
      </p:sp>
      <p:sp>
        <p:nvSpPr>
          <p:cNvPr name="Freeform 20" id="20"/>
          <p:cNvSpPr/>
          <p:nvPr/>
        </p:nvSpPr>
        <p:spPr>
          <a:xfrm flipH="false" flipV="false" rot="0">
            <a:off x="15247617" y="804349"/>
            <a:ext cx="1268989" cy="1795136"/>
          </a:xfrm>
          <a:custGeom>
            <a:avLst/>
            <a:gdLst/>
            <a:ahLst/>
            <a:cxnLst/>
            <a:rect r="r" b="b" t="t" l="l"/>
            <a:pathLst>
              <a:path h="1795136" w="1268989">
                <a:moveTo>
                  <a:pt x="0" y="0"/>
                </a:moveTo>
                <a:lnTo>
                  <a:pt x="1268989" y="0"/>
                </a:lnTo>
                <a:lnTo>
                  <a:pt x="1268989" y="1795136"/>
                </a:lnTo>
                <a:lnTo>
                  <a:pt x="0" y="1795136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l="0" t="0" r="0" b="0"/>
            </a:stretch>
          </a:blipFill>
        </p:spPr>
      </p:sp>
      <p:sp>
        <p:nvSpPr>
          <p:cNvPr name="Freeform 21" id="21"/>
          <p:cNvSpPr/>
          <p:nvPr/>
        </p:nvSpPr>
        <p:spPr>
          <a:xfrm flipH="false" flipV="false" rot="1146305">
            <a:off x="16153304" y="970174"/>
            <a:ext cx="1329814" cy="1880924"/>
          </a:xfrm>
          <a:custGeom>
            <a:avLst/>
            <a:gdLst/>
            <a:ahLst/>
            <a:cxnLst/>
            <a:rect r="r" b="b" t="t" l="l"/>
            <a:pathLst>
              <a:path h="1880924" w="1329814">
                <a:moveTo>
                  <a:pt x="0" y="0"/>
                </a:moveTo>
                <a:lnTo>
                  <a:pt x="1329813" y="0"/>
                </a:lnTo>
                <a:lnTo>
                  <a:pt x="1329813" y="1880924"/>
                </a:lnTo>
                <a:lnTo>
                  <a:pt x="0" y="1880924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 l="0" t="0" r="0" b="0"/>
            </a:stretch>
          </a:blipFill>
        </p:spPr>
      </p:sp>
      <p:sp>
        <p:nvSpPr>
          <p:cNvPr name="TextBox 22" id="22"/>
          <p:cNvSpPr txBox="true"/>
          <p:nvPr/>
        </p:nvSpPr>
        <p:spPr>
          <a:xfrm rot="-92181">
            <a:off x="5618762" y="2212226"/>
            <a:ext cx="7962128" cy="42767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400"/>
              </a:lnSpc>
            </a:pPr>
            <a:r>
              <a:rPr lang="en-US" b="true" sz="7000">
                <a:solidFill>
                  <a:srgbClr val="FFF4F4"/>
                </a:solidFill>
                <a:latin typeface="Neue Machina Ultra-Bold"/>
                <a:ea typeface="Neue Machina Ultra-Bold"/>
                <a:cs typeface="Neue Machina Ultra-Bold"/>
                <a:sym typeface="Neue Machina Ultra-Bold"/>
              </a:rPr>
              <a:t>Violences intrafamiliales et harcèlement scolaire</a:t>
            </a:r>
          </a:p>
        </p:txBody>
      </p:sp>
      <p:sp>
        <p:nvSpPr>
          <p:cNvPr name="TextBox 23" id="23"/>
          <p:cNvSpPr txBox="true"/>
          <p:nvPr/>
        </p:nvSpPr>
        <p:spPr>
          <a:xfrm rot="-92181">
            <a:off x="6377463" y="6394623"/>
            <a:ext cx="6755193" cy="59689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900"/>
              </a:lnSpc>
            </a:pPr>
            <a:r>
              <a:rPr lang="en-US" sz="3500">
                <a:solidFill>
                  <a:srgbClr val="FFF4F4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09/10/2024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21346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-19050"/>
            <a:ext cx="18288000" cy="10306050"/>
            <a:chOff x="0" y="0"/>
            <a:chExt cx="24384000" cy="13741400"/>
          </a:xfrm>
        </p:grpSpPr>
        <p:grpSp>
          <p:nvGrpSpPr>
            <p:cNvPr name="Group 3" id="3"/>
            <p:cNvGrpSpPr/>
            <p:nvPr/>
          </p:nvGrpSpPr>
          <p:grpSpPr>
            <a:xfrm rot="0">
              <a:off x="9553600" y="4160598"/>
              <a:ext cx="14830400" cy="9580800"/>
              <a:chOff x="0" y="0"/>
              <a:chExt cx="14830400" cy="9580800"/>
            </a:xfrm>
          </p:grpSpPr>
          <p:sp>
            <p:nvSpPr>
              <p:cNvPr name="Freeform 4" id="4"/>
              <p:cNvSpPr/>
              <p:nvPr/>
            </p:nvSpPr>
            <p:spPr>
              <a:xfrm flipH="false" flipV="false" rot="0">
                <a:off x="0" y="0"/>
                <a:ext cx="14830425" cy="9580753"/>
              </a:xfrm>
              <a:custGeom>
                <a:avLst/>
                <a:gdLst/>
                <a:ahLst/>
                <a:cxnLst/>
                <a:rect r="r" b="b" t="t" l="l"/>
                <a:pathLst>
                  <a:path h="9580753" w="14830425">
                    <a:moveTo>
                      <a:pt x="14830425" y="9580753"/>
                    </a:moveTo>
                    <a:lnTo>
                      <a:pt x="14830425" y="0"/>
                    </a:lnTo>
                    <a:lnTo>
                      <a:pt x="0" y="9580753"/>
                    </a:lnTo>
                    <a:close/>
                  </a:path>
                </a:pathLst>
              </a:custGeom>
              <a:solidFill>
                <a:srgbClr val="E2B129"/>
              </a:solidFill>
            </p:spPr>
          </p:sp>
        </p:grpSp>
        <p:grpSp>
          <p:nvGrpSpPr>
            <p:cNvPr name="Group 5" id="5"/>
            <p:cNvGrpSpPr/>
            <p:nvPr/>
          </p:nvGrpSpPr>
          <p:grpSpPr>
            <a:xfrm rot="0">
              <a:off x="0" y="7557400"/>
              <a:ext cx="19654400" cy="6184000"/>
              <a:chOff x="0" y="0"/>
              <a:chExt cx="19654400" cy="6184000"/>
            </a:xfrm>
          </p:grpSpPr>
          <p:sp>
            <p:nvSpPr>
              <p:cNvPr name="Freeform 6" id="6"/>
              <p:cNvSpPr/>
              <p:nvPr/>
            </p:nvSpPr>
            <p:spPr>
              <a:xfrm flipH="false" flipV="false" rot="0">
                <a:off x="0" y="0"/>
                <a:ext cx="19654393" cy="6184011"/>
              </a:xfrm>
              <a:custGeom>
                <a:avLst/>
                <a:gdLst/>
                <a:ahLst/>
                <a:cxnLst/>
                <a:rect r="r" b="b" t="t" l="l"/>
                <a:pathLst>
                  <a:path h="6184011" w="19654393">
                    <a:moveTo>
                      <a:pt x="0" y="6184011"/>
                    </a:moveTo>
                    <a:lnTo>
                      <a:pt x="0" y="0"/>
                    </a:lnTo>
                    <a:lnTo>
                      <a:pt x="19654393" y="6184011"/>
                    </a:lnTo>
                    <a:close/>
                  </a:path>
                </a:pathLst>
              </a:custGeom>
              <a:solidFill>
                <a:srgbClr val="94DCDC"/>
              </a:solidFill>
            </p:spPr>
          </p:sp>
        </p:grpSp>
        <p:grpSp>
          <p:nvGrpSpPr>
            <p:cNvPr name="Group 7" id="7"/>
            <p:cNvGrpSpPr/>
            <p:nvPr/>
          </p:nvGrpSpPr>
          <p:grpSpPr>
            <a:xfrm rot="-10800000">
              <a:off x="12716140" y="0"/>
              <a:ext cx="11667858" cy="5230026"/>
              <a:chOff x="0" y="0"/>
              <a:chExt cx="11667858" cy="5230026"/>
            </a:xfrm>
          </p:grpSpPr>
          <p:sp>
            <p:nvSpPr>
              <p:cNvPr name="Freeform 8" id="8"/>
              <p:cNvSpPr/>
              <p:nvPr/>
            </p:nvSpPr>
            <p:spPr>
              <a:xfrm flipH="false" flipV="false" rot="0">
                <a:off x="0" y="0"/>
                <a:ext cx="11667871" cy="5229987"/>
              </a:xfrm>
              <a:custGeom>
                <a:avLst/>
                <a:gdLst/>
                <a:ahLst/>
                <a:cxnLst/>
                <a:rect r="r" b="b" t="t" l="l"/>
                <a:pathLst>
                  <a:path h="5229987" w="11667871">
                    <a:moveTo>
                      <a:pt x="0" y="5229987"/>
                    </a:moveTo>
                    <a:lnTo>
                      <a:pt x="0" y="0"/>
                    </a:lnTo>
                    <a:lnTo>
                      <a:pt x="11667871" y="5229987"/>
                    </a:lnTo>
                    <a:close/>
                  </a:path>
                </a:pathLst>
              </a:custGeom>
              <a:solidFill>
                <a:srgbClr val="41868B"/>
              </a:solidFill>
            </p:spPr>
          </p:sp>
          <p:sp>
            <p:nvSpPr>
              <p:cNvPr name="Freeform 9" id="9"/>
              <p:cNvSpPr/>
              <p:nvPr/>
            </p:nvSpPr>
            <p:spPr>
              <a:xfrm flipH="false" flipV="false" rot="0">
                <a:off x="-1524" y="-1651"/>
                <a:ext cx="11671047" cy="5233289"/>
              </a:xfrm>
              <a:custGeom>
                <a:avLst/>
                <a:gdLst/>
                <a:ahLst/>
                <a:cxnLst/>
                <a:rect r="r" b="b" t="t" l="l"/>
                <a:pathLst>
                  <a:path h="5233289" w="11671047">
                    <a:moveTo>
                      <a:pt x="0" y="5231638"/>
                    </a:moveTo>
                    <a:lnTo>
                      <a:pt x="0" y="1651"/>
                    </a:lnTo>
                    <a:cubicBezTo>
                      <a:pt x="0" y="1143"/>
                      <a:pt x="254" y="635"/>
                      <a:pt x="762" y="381"/>
                    </a:cubicBezTo>
                    <a:cubicBezTo>
                      <a:pt x="1270" y="127"/>
                      <a:pt x="1651" y="0"/>
                      <a:pt x="2159" y="254"/>
                    </a:cubicBezTo>
                    <a:lnTo>
                      <a:pt x="11670030" y="5230241"/>
                    </a:lnTo>
                    <a:cubicBezTo>
                      <a:pt x="11670665" y="5230495"/>
                      <a:pt x="11671047" y="5231257"/>
                      <a:pt x="11670919" y="5232019"/>
                    </a:cubicBezTo>
                    <a:cubicBezTo>
                      <a:pt x="11670792" y="5232781"/>
                      <a:pt x="11670157" y="5233289"/>
                      <a:pt x="11669396" y="5233289"/>
                    </a:cubicBezTo>
                    <a:lnTo>
                      <a:pt x="1524" y="5233289"/>
                    </a:lnTo>
                    <a:cubicBezTo>
                      <a:pt x="635" y="5233289"/>
                      <a:pt x="0" y="5232527"/>
                      <a:pt x="0" y="5231765"/>
                    </a:cubicBezTo>
                    <a:moveTo>
                      <a:pt x="3175" y="5231765"/>
                    </a:moveTo>
                    <a:lnTo>
                      <a:pt x="1524" y="5231765"/>
                    </a:lnTo>
                    <a:lnTo>
                      <a:pt x="1524" y="5230241"/>
                    </a:lnTo>
                    <a:lnTo>
                      <a:pt x="11669395" y="5230241"/>
                    </a:lnTo>
                    <a:lnTo>
                      <a:pt x="11669395" y="5231765"/>
                    </a:lnTo>
                    <a:lnTo>
                      <a:pt x="11668760" y="5233162"/>
                    </a:lnTo>
                    <a:lnTo>
                      <a:pt x="889" y="3048"/>
                    </a:lnTo>
                    <a:lnTo>
                      <a:pt x="1524" y="1651"/>
                    </a:lnTo>
                    <a:lnTo>
                      <a:pt x="3048" y="1651"/>
                    </a:lnTo>
                    <a:lnTo>
                      <a:pt x="3048" y="5231638"/>
                    </a:lnTo>
                    <a:close/>
                  </a:path>
                </a:pathLst>
              </a:custGeom>
              <a:solidFill>
                <a:srgbClr val="41868B"/>
              </a:solidFill>
            </p:spPr>
          </p:sp>
        </p:grpSp>
        <p:grpSp>
          <p:nvGrpSpPr>
            <p:cNvPr name="Group 10" id="10"/>
            <p:cNvGrpSpPr/>
            <p:nvPr/>
          </p:nvGrpSpPr>
          <p:grpSpPr>
            <a:xfrm rot="0">
              <a:off x="542000" y="575400"/>
              <a:ext cx="23300000" cy="12616000"/>
              <a:chOff x="0" y="0"/>
              <a:chExt cx="23300000" cy="12616000"/>
            </a:xfrm>
          </p:grpSpPr>
          <p:sp>
            <p:nvSpPr>
              <p:cNvPr name="Freeform 11" id="11"/>
              <p:cNvSpPr/>
              <p:nvPr/>
            </p:nvSpPr>
            <p:spPr>
              <a:xfrm flipH="false" flipV="false" rot="0">
                <a:off x="0" y="0"/>
                <a:ext cx="23300055" cy="12616053"/>
              </a:xfrm>
              <a:custGeom>
                <a:avLst/>
                <a:gdLst/>
                <a:ahLst/>
                <a:cxnLst/>
                <a:rect r="r" b="b" t="t" l="l"/>
                <a:pathLst>
                  <a:path h="12616053" w="23300055">
                    <a:moveTo>
                      <a:pt x="0" y="0"/>
                    </a:moveTo>
                    <a:lnTo>
                      <a:pt x="23300055" y="0"/>
                    </a:lnTo>
                    <a:lnTo>
                      <a:pt x="23300055" y="12616053"/>
                    </a:lnTo>
                    <a:lnTo>
                      <a:pt x="0" y="12616053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12" id="12"/>
              <p:cNvSpPr txBox="true"/>
              <p:nvPr/>
            </p:nvSpPr>
            <p:spPr>
              <a:xfrm>
                <a:off x="0" y="-76200"/>
                <a:ext cx="23300000" cy="1269220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l">
                  <a:lnSpc>
                    <a:spcPts val="4320"/>
                  </a:lnSpc>
                </a:pPr>
              </a:p>
            </p:txBody>
          </p:sp>
        </p:grpSp>
        <p:sp>
          <p:nvSpPr>
            <p:cNvPr name="Freeform 13" id="13"/>
            <p:cNvSpPr/>
            <p:nvPr/>
          </p:nvSpPr>
          <p:spPr>
            <a:xfrm flipH="false" flipV="false" rot="0">
              <a:off x="967064" y="11824178"/>
              <a:ext cx="8715306" cy="1164116"/>
            </a:xfrm>
            <a:custGeom>
              <a:avLst/>
              <a:gdLst/>
              <a:ahLst/>
              <a:cxnLst/>
              <a:rect r="r" b="b" t="t" l="l"/>
              <a:pathLst>
                <a:path h="1164116" w="8715306">
                  <a:moveTo>
                    <a:pt x="0" y="0"/>
                  </a:moveTo>
                  <a:lnTo>
                    <a:pt x="8715306" y="0"/>
                  </a:lnTo>
                  <a:lnTo>
                    <a:pt x="8715306" y="1164116"/>
                  </a:lnTo>
                  <a:lnTo>
                    <a:pt x="0" y="11641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0" b="0"/>
              </a:stretch>
            </a:blipFill>
          </p:spPr>
        </p:sp>
        <p:sp>
          <p:nvSpPr>
            <p:cNvPr name="Freeform 14" id="14"/>
            <p:cNvSpPr/>
            <p:nvPr/>
          </p:nvSpPr>
          <p:spPr>
            <a:xfrm flipH="false" flipV="false" rot="0">
              <a:off x="1003066" y="1122760"/>
              <a:ext cx="3291712" cy="2416888"/>
            </a:xfrm>
            <a:custGeom>
              <a:avLst/>
              <a:gdLst/>
              <a:ahLst/>
              <a:cxnLst/>
              <a:rect r="r" b="b" t="t" l="l"/>
              <a:pathLst>
                <a:path h="2416888" w="3291712">
                  <a:moveTo>
                    <a:pt x="0" y="0"/>
                  </a:moveTo>
                  <a:lnTo>
                    <a:pt x="3291712" y="0"/>
                  </a:lnTo>
                  <a:lnTo>
                    <a:pt x="3291712" y="2416888"/>
                  </a:lnTo>
                  <a:lnTo>
                    <a:pt x="0" y="241688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0" t="0" r="0" b="0"/>
              </a:stretch>
            </a:blipFill>
          </p:spPr>
        </p:sp>
      </p:grpSp>
      <p:sp>
        <p:nvSpPr>
          <p:cNvPr name="Freeform 15" id="15"/>
          <p:cNvSpPr/>
          <p:nvPr/>
        </p:nvSpPr>
        <p:spPr>
          <a:xfrm flipH="false" flipV="false" rot="0">
            <a:off x="16444265" y="8871932"/>
            <a:ext cx="1407772" cy="974212"/>
          </a:xfrm>
          <a:custGeom>
            <a:avLst/>
            <a:gdLst/>
            <a:ahLst/>
            <a:cxnLst/>
            <a:rect r="r" b="b" t="t" l="l"/>
            <a:pathLst>
              <a:path h="974212" w="1407772">
                <a:moveTo>
                  <a:pt x="0" y="0"/>
                </a:moveTo>
                <a:lnTo>
                  <a:pt x="1407772" y="0"/>
                </a:lnTo>
                <a:lnTo>
                  <a:pt x="1407772" y="974212"/>
                </a:lnTo>
                <a:lnTo>
                  <a:pt x="0" y="97421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TextBox 16" id="16"/>
          <p:cNvSpPr txBox="true"/>
          <p:nvPr/>
        </p:nvSpPr>
        <p:spPr>
          <a:xfrm rot="0">
            <a:off x="1475533" y="4289116"/>
            <a:ext cx="5613901" cy="80072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573"/>
              </a:lnSpc>
            </a:pPr>
            <a:r>
              <a:rPr lang="en-US" sz="4695" b="true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Le harcélomètre</a:t>
            </a:r>
          </a:p>
        </p:txBody>
      </p:sp>
      <p:sp>
        <p:nvSpPr>
          <p:cNvPr name="AutoShape 17" id="17"/>
          <p:cNvSpPr/>
          <p:nvPr/>
        </p:nvSpPr>
        <p:spPr>
          <a:xfrm flipV="true">
            <a:off x="1541384" y="5089842"/>
            <a:ext cx="5548050" cy="17201"/>
          </a:xfrm>
          <a:prstGeom prst="line">
            <a:avLst/>
          </a:prstGeom>
          <a:ln cap="flat" w="38100">
            <a:solidFill>
              <a:srgbClr val="FF303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18" id="18"/>
          <p:cNvSpPr/>
          <p:nvPr/>
        </p:nvSpPr>
        <p:spPr>
          <a:xfrm flipH="false" flipV="false" rot="0">
            <a:off x="9144000" y="428995"/>
            <a:ext cx="3771604" cy="9429010"/>
          </a:xfrm>
          <a:custGeom>
            <a:avLst/>
            <a:gdLst/>
            <a:ahLst/>
            <a:cxnLst/>
            <a:rect r="r" b="b" t="t" l="l"/>
            <a:pathLst>
              <a:path h="9429010" w="3771604">
                <a:moveTo>
                  <a:pt x="0" y="0"/>
                </a:moveTo>
                <a:lnTo>
                  <a:pt x="3771604" y="0"/>
                </a:lnTo>
                <a:lnTo>
                  <a:pt x="3771604" y="9429010"/>
                </a:lnTo>
                <a:lnTo>
                  <a:pt x="0" y="942901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TextBox 19" id="19"/>
          <p:cNvSpPr txBox="true"/>
          <p:nvPr/>
        </p:nvSpPr>
        <p:spPr>
          <a:xfrm rot="0">
            <a:off x="1475533" y="5004117"/>
            <a:ext cx="5613901" cy="80072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573"/>
              </a:lnSpc>
            </a:pPr>
            <a:r>
              <a:rPr lang="en-US" sz="4695" b="true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écoles primaires</a:t>
            </a: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21346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-19050"/>
            <a:ext cx="18288000" cy="10306050"/>
            <a:chOff x="0" y="0"/>
            <a:chExt cx="24384000" cy="13741400"/>
          </a:xfrm>
        </p:grpSpPr>
        <p:grpSp>
          <p:nvGrpSpPr>
            <p:cNvPr name="Group 3" id="3"/>
            <p:cNvGrpSpPr/>
            <p:nvPr/>
          </p:nvGrpSpPr>
          <p:grpSpPr>
            <a:xfrm rot="0">
              <a:off x="9553600" y="4160598"/>
              <a:ext cx="14830400" cy="9580800"/>
              <a:chOff x="0" y="0"/>
              <a:chExt cx="14830400" cy="9580800"/>
            </a:xfrm>
          </p:grpSpPr>
          <p:sp>
            <p:nvSpPr>
              <p:cNvPr name="Freeform 4" id="4"/>
              <p:cNvSpPr/>
              <p:nvPr/>
            </p:nvSpPr>
            <p:spPr>
              <a:xfrm flipH="false" flipV="false" rot="0">
                <a:off x="0" y="0"/>
                <a:ext cx="14830425" cy="9580753"/>
              </a:xfrm>
              <a:custGeom>
                <a:avLst/>
                <a:gdLst/>
                <a:ahLst/>
                <a:cxnLst/>
                <a:rect r="r" b="b" t="t" l="l"/>
                <a:pathLst>
                  <a:path h="9580753" w="14830425">
                    <a:moveTo>
                      <a:pt x="14830425" y="9580753"/>
                    </a:moveTo>
                    <a:lnTo>
                      <a:pt x="14830425" y="0"/>
                    </a:lnTo>
                    <a:lnTo>
                      <a:pt x="0" y="9580753"/>
                    </a:lnTo>
                    <a:close/>
                  </a:path>
                </a:pathLst>
              </a:custGeom>
              <a:solidFill>
                <a:srgbClr val="E2B129"/>
              </a:solidFill>
            </p:spPr>
          </p:sp>
        </p:grpSp>
        <p:grpSp>
          <p:nvGrpSpPr>
            <p:cNvPr name="Group 5" id="5"/>
            <p:cNvGrpSpPr/>
            <p:nvPr/>
          </p:nvGrpSpPr>
          <p:grpSpPr>
            <a:xfrm rot="0">
              <a:off x="0" y="7557400"/>
              <a:ext cx="19654400" cy="6184000"/>
              <a:chOff x="0" y="0"/>
              <a:chExt cx="19654400" cy="6184000"/>
            </a:xfrm>
          </p:grpSpPr>
          <p:sp>
            <p:nvSpPr>
              <p:cNvPr name="Freeform 6" id="6"/>
              <p:cNvSpPr/>
              <p:nvPr/>
            </p:nvSpPr>
            <p:spPr>
              <a:xfrm flipH="false" flipV="false" rot="0">
                <a:off x="0" y="0"/>
                <a:ext cx="19654393" cy="6184011"/>
              </a:xfrm>
              <a:custGeom>
                <a:avLst/>
                <a:gdLst/>
                <a:ahLst/>
                <a:cxnLst/>
                <a:rect r="r" b="b" t="t" l="l"/>
                <a:pathLst>
                  <a:path h="6184011" w="19654393">
                    <a:moveTo>
                      <a:pt x="0" y="6184011"/>
                    </a:moveTo>
                    <a:lnTo>
                      <a:pt x="0" y="0"/>
                    </a:lnTo>
                    <a:lnTo>
                      <a:pt x="19654393" y="6184011"/>
                    </a:lnTo>
                    <a:close/>
                  </a:path>
                </a:pathLst>
              </a:custGeom>
              <a:solidFill>
                <a:srgbClr val="94DCDC"/>
              </a:solidFill>
            </p:spPr>
          </p:sp>
        </p:grpSp>
        <p:grpSp>
          <p:nvGrpSpPr>
            <p:cNvPr name="Group 7" id="7"/>
            <p:cNvGrpSpPr/>
            <p:nvPr/>
          </p:nvGrpSpPr>
          <p:grpSpPr>
            <a:xfrm rot="-10800000">
              <a:off x="12716140" y="0"/>
              <a:ext cx="11667858" cy="5230026"/>
              <a:chOff x="0" y="0"/>
              <a:chExt cx="11667858" cy="5230026"/>
            </a:xfrm>
          </p:grpSpPr>
          <p:sp>
            <p:nvSpPr>
              <p:cNvPr name="Freeform 8" id="8"/>
              <p:cNvSpPr/>
              <p:nvPr/>
            </p:nvSpPr>
            <p:spPr>
              <a:xfrm flipH="false" flipV="false" rot="0">
                <a:off x="0" y="0"/>
                <a:ext cx="11667871" cy="5229987"/>
              </a:xfrm>
              <a:custGeom>
                <a:avLst/>
                <a:gdLst/>
                <a:ahLst/>
                <a:cxnLst/>
                <a:rect r="r" b="b" t="t" l="l"/>
                <a:pathLst>
                  <a:path h="5229987" w="11667871">
                    <a:moveTo>
                      <a:pt x="0" y="5229987"/>
                    </a:moveTo>
                    <a:lnTo>
                      <a:pt x="0" y="0"/>
                    </a:lnTo>
                    <a:lnTo>
                      <a:pt x="11667871" y="5229987"/>
                    </a:lnTo>
                    <a:close/>
                  </a:path>
                </a:pathLst>
              </a:custGeom>
              <a:solidFill>
                <a:srgbClr val="41868B"/>
              </a:solidFill>
            </p:spPr>
          </p:sp>
          <p:sp>
            <p:nvSpPr>
              <p:cNvPr name="Freeform 9" id="9"/>
              <p:cNvSpPr/>
              <p:nvPr/>
            </p:nvSpPr>
            <p:spPr>
              <a:xfrm flipH="false" flipV="false" rot="0">
                <a:off x="-1524" y="-1651"/>
                <a:ext cx="11671047" cy="5233289"/>
              </a:xfrm>
              <a:custGeom>
                <a:avLst/>
                <a:gdLst/>
                <a:ahLst/>
                <a:cxnLst/>
                <a:rect r="r" b="b" t="t" l="l"/>
                <a:pathLst>
                  <a:path h="5233289" w="11671047">
                    <a:moveTo>
                      <a:pt x="0" y="5231638"/>
                    </a:moveTo>
                    <a:lnTo>
                      <a:pt x="0" y="1651"/>
                    </a:lnTo>
                    <a:cubicBezTo>
                      <a:pt x="0" y="1143"/>
                      <a:pt x="254" y="635"/>
                      <a:pt x="762" y="381"/>
                    </a:cubicBezTo>
                    <a:cubicBezTo>
                      <a:pt x="1270" y="127"/>
                      <a:pt x="1651" y="0"/>
                      <a:pt x="2159" y="254"/>
                    </a:cubicBezTo>
                    <a:lnTo>
                      <a:pt x="11670030" y="5230241"/>
                    </a:lnTo>
                    <a:cubicBezTo>
                      <a:pt x="11670665" y="5230495"/>
                      <a:pt x="11671047" y="5231257"/>
                      <a:pt x="11670919" y="5232019"/>
                    </a:cubicBezTo>
                    <a:cubicBezTo>
                      <a:pt x="11670792" y="5232781"/>
                      <a:pt x="11670157" y="5233289"/>
                      <a:pt x="11669396" y="5233289"/>
                    </a:cubicBezTo>
                    <a:lnTo>
                      <a:pt x="1524" y="5233289"/>
                    </a:lnTo>
                    <a:cubicBezTo>
                      <a:pt x="635" y="5233289"/>
                      <a:pt x="0" y="5232527"/>
                      <a:pt x="0" y="5231765"/>
                    </a:cubicBezTo>
                    <a:moveTo>
                      <a:pt x="3175" y="5231765"/>
                    </a:moveTo>
                    <a:lnTo>
                      <a:pt x="1524" y="5231765"/>
                    </a:lnTo>
                    <a:lnTo>
                      <a:pt x="1524" y="5230241"/>
                    </a:lnTo>
                    <a:lnTo>
                      <a:pt x="11669395" y="5230241"/>
                    </a:lnTo>
                    <a:lnTo>
                      <a:pt x="11669395" y="5231765"/>
                    </a:lnTo>
                    <a:lnTo>
                      <a:pt x="11668760" y="5233162"/>
                    </a:lnTo>
                    <a:lnTo>
                      <a:pt x="889" y="3048"/>
                    </a:lnTo>
                    <a:lnTo>
                      <a:pt x="1524" y="1651"/>
                    </a:lnTo>
                    <a:lnTo>
                      <a:pt x="3048" y="1651"/>
                    </a:lnTo>
                    <a:lnTo>
                      <a:pt x="3048" y="5231638"/>
                    </a:lnTo>
                    <a:close/>
                  </a:path>
                </a:pathLst>
              </a:custGeom>
              <a:solidFill>
                <a:srgbClr val="41868B"/>
              </a:solidFill>
            </p:spPr>
          </p:sp>
        </p:grpSp>
        <p:grpSp>
          <p:nvGrpSpPr>
            <p:cNvPr name="Group 10" id="10"/>
            <p:cNvGrpSpPr/>
            <p:nvPr/>
          </p:nvGrpSpPr>
          <p:grpSpPr>
            <a:xfrm rot="0">
              <a:off x="542000" y="575400"/>
              <a:ext cx="23300000" cy="12616000"/>
              <a:chOff x="0" y="0"/>
              <a:chExt cx="23300000" cy="12616000"/>
            </a:xfrm>
          </p:grpSpPr>
          <p:sp>
            <p:nvSpPr>
              <p:cNvPr name="Freeform 11" id="11"/>
              <p:cNvSpPr/>
              <p:nvPr/>
            </p:nvSpPr>
            <p:spPr>
              <a:xfrm flipH="false" flipV="false" rot="0">
                <a:off x="0" y="0"/>
                <a:ext cx="23300055" cy="12616053"/>
              </a:xfrm>
              <a:custGeom>
                <a:avLst/>
                <a:gdLst/>
                <a:ahLst/>
                <a:cxnLst/>
                <a:rect r="r" b="b" t="t" l="l"/>
                <a:pathLst>
                  <a:path h="12616053" w="23300055">
                    <a:moveTo>
                      <a:pt x="0" y="0"/>
                    </a:moveTo>
                    <a:lnTo>
                      <a:pt x="23300055" y="0"/>
                    </a:lnTo>
                    <a:lnTo>
                      <a:pt x="23300055" y="12616053"/>
                    </a:lnTo>
                    <a:lnTo>
                      <a:pt x="0" y="12616053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12" id="12"/>
              <p:cNvSpPr txBox="true"/>
              <p:nvPr/>
            </p:nvSpPr>
            <p:spPr>
              <a:xfrm>
                <a:off x="0" y="-76200"/>
                <a:ext cx="23300000" cy="1269220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l">
                  <a:lnSpc>
                    <a:spcPts val="4320"/>
                  </a:lnSpc>
                </a:pPr>
              </a:p>
            </p:txBody>
          </p:sp>
        </p:grpSp>
        <p:sp>
          <p:nvSpPr>
            <p:cNvPr name="Freeform 13" id="13"/>
            <p:cNvSpPr/>
            <p:nvPr/>
          </p:nvSpPr>
          <p:spPr>
            <a:xfrm flipH="false" flipV="false" rot="0">
              <a:off x="967064" y="11824178"/>
              <a:ext cx="8715306" cy="1164116"/>
            </a:xfrm>
            <a:custGeom>
              <a:avLst/>
              <a:gdLst/>
              <a:ahLst/>
              <a:cxnLst/>
              <a:rect r="r" b="b" t="t" l="l"/>
              <a:pathLst>
                <a:path h="1164116" w="8715306">
                  <a:moveTo>
                    <a:pt x="0" y="0"/>
                  </a:moveTo>
                  <a:lnTo>
                    <a:pt x="8715306" y="0"/>
                  </a:lnTo>
                  <a:lnTo>
                    <a:pt x="8715306" y="1164116"/>
                  </a:lnTo>
                  <a:lnTo>
                    <a:pt x="0" y="11641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0" b="0"/>
              </a:stretch>
            </a:blipFill>
          </p:spPr>
        </p:sp>
        <p:sp>
          <p:nvSpPr>
            <p:cNvPr name="Freeform 14" id="14"/>
            <p:cNvSpPr/>
            <p:nvPr/>
          </p:nvSpPr>
          <p:spPr>
            <a:xfrm flipH="false" flipV="false" rot="0">
              <a:off x="1003066" y="1122760"/>
              <a:ext cx="3291712" cy="2416888"/>
            </a:xfrm>
            <a:custGeom>
              <a:avLst/>
              <a:gdLst/>
              <a:ahLst/>
              <a:cxnLst/>
              <a:rect r="r" b="b" t="t" l="l"/>
              <a:pathLst>
                <a:path h="2416888" w="3291712">
                  <a:moveTo>
                    <a:pt x="0" y="0"/>
                  </a:moveTo>
                  <a:lnTo>
                    <a:pt x="3291712" y="0"/>
                  </a:lnTo>
                  <a:lnTo>
                    <a:pt x="3291712" y="2416888"/>
                  </a:lnTo>
                  <a:lnTo>
                    <a:pt x="0" y="241688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0" t="0" r="0" b="0"/>
              </a:stretch>
            </a:blipFill>
          </p:spPr>
        </p:sp>
      </p:grpSp>
      <p:sp>
        <p:nvSpPr>
          <p:cNvPr name="Freeform 15" id="15"/>
          <p:cNvSpPr/>
          <p:nvPr/>
        </p:nvSpPr>
        <p:spPr>
          <a:xfrm flipH="false" flipV="false" rot="0">
            <a:off x="16444265" y="8871932"/>
            <a:ext cx="1407772" cy="974212"/>
          </a:xfrm>
          <a:custGeom>
            <a:avLst/>
            <a:gdLst/>
            <a:ahLst/>
            <a:cxnLst/>
            <a:rect r="r" b="b" t="t" l="l"/>
            <a:pathLst>
              <a:path h="974212" w="1407772">
                <a:moveTo>
                  <a:pt x="0" y="0"/>
                </a:moveTo>
                <a:lnTo>
                  <a:pt x="1407772" y="0"/>
                </a:lnTo>
                <a:lnTo>
                  <a:pt x="1407772" y="974212"/>
                </a:lnTo>
                <a:lnTo>
                  <a:pt x="0" y="97421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TextBox 16" id="16"/>
          <p:cNvSpPr txBox="true"/>
          <p:nvPr/>
        </p:nvSpPr>
        <p:spPr>
          <a:xfrm rot="0">
            <a:off x="1475533" y="4289116"/>
            <a:ext cx="5613901" cy="80072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573"/>
              </a:lnSpc>
            </a:pPr>
            <a:r>
              <a:rPr lang="en-US" sz="4695" b="true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Le harcélomètre</a:t>
            </a:r>
          </a:p>
        </p:txBody>
      </p:sp>
      <p:sp>
        <p:nvSpPr>
          <p:cNvPr name="AutoShape 17" id="17"/>
          <p:cNvSpPr/>
          <p:nvPr/>
        </p:nvSpPr>
        <p:spPr>
          <a:xfrm flipV="true">
            <a:off x="1541384" y="5089842"/>
            <a:ext cx="5548050" cy="17201"/>
          </a:xfrm>
          <a:prstGeom prst="line">
            <a:avLst/>
          </a:prstGeom>
          <a:ln cap="flat" w="38100">
            <a:solidFill>
              <a:srgbClr val="FF303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18" id="18"/>
          <p:cNvSpPr/>
          <p:nvPr/>
        </p:nvSpPr>
        <p:spPr>
          <a:xfrm flipH="false" flipV="false" rot="0">
            <a:off x="8961263" y="437916"/>
            <a:ext cx="3763291" cy="9408229"/>
          </a:xfrm>
          <a:custGeom>
            <a:avLst/>
            <a:gdLst/>
            <a:ahLst/>
            <a:cxnLst/>
            <a:rect r="r" b="b" t="t" l="l"/>
            <a:pathLst>
              <a:path h="9408229" w="3763291">
                <a:moveTo>
                  <a:pt x="0" y="0"/>
                </a:moveTo>
                <a:lnTo>
                  <a:pt x="3763292" y="0"/>
                </a:lnTo>
                <a:lnTo>
                  <a:pt x="3763292" y="9408228"/>
                </a:lnTo>
                <a:lnTo>
                  <a:pt x="0" y="940822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TextBox 19" id="19"/>
          <p:cNvSpPr txBox="true"/>
          <p:nvPr/>
        </p:nvSpPr>
        <p:spPr>
          <a:xfrm rot="0">
            <a:off x="1475533" y="5004117"/>
            <a:ext cx="5613901" cy="80072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573"/>
              </a:lnSpc>
            </a:pPr>
            <a:r>
              <a:rPr lang="en-US" sz="4695" b="true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écoles primaires</a:t>
            </a:r>
          </a:p>
        </p:txBody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21346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-19050"/>
            <a:ext cx="18288000" cy="10306050"/>
            <a:chOff x="0" y="0"/>
            <a:chExt cx="24384000" cy="13741400"/>
          </a:xfrm>
        </p:grpSpPr>
        <p:grpSp>
          <p:nvGrpSpPr>
            <p:cNvPr name="Group 3" id="3"/>
            <p:cNvGrpSpPr/>
            <p:nvPr/>
          </p:nvGrpSpPr>
          <p:grpSpPr>
            <a:xfrm rot="0">
              <a:off x="9553600" y="4160598"/>
              <a:ext cx="14830400" cy="9580800"/>
              <a:chOff x="0" y="0"/>
              <a:chExt cx="14830400" cy="9580800"/>
            </a:xfrm>
          </p:grpSpPr>
          <p:sp>
            <p:nvSpPr>
              <p:cNvPr name="Freeform 4" id="4"/>
              <p:cNvSpPr/>
              <p:nvPr/>
            </p:nvSpPr>
            <p:spPr>
              <a:xfrm flipH="false" flipV="false" rot="0">
                <a:off x="0" y="0"/>
                <a:ext cx="14830425" cy="9580753"/>
              </a:xfrm>
              <a:custGeom>
                <a:avLst/>
                <a:gdLst/>
                <a:ahLst/>
                <a:cxnLst/>
                <a:rect r="r" b="b" t="t" l="l"/>
                <a:pathLst>
                  <a:path h="9580753" w="14830425">
                    <a:moveTo>
                      <a:pt x="14830425" y="9580753"/>
                    </a:moveTo>
                    <a:lnTo>
                      <a:pt x="14830425" y="0"/>
                    </a:lnTo>
                    <a:lnTo>
                      <a:pt x="0" y="9580753"/>
                    </a:lnTo>
                    <a:close/>
                  </a:path>
                </a:pathLst>
              </a:custGeom>
              <a:solidFill>
                <a:srgbClr val="E2B129"/>
              </a:solidFill>
            </p:spPr>
          </p:sp>
        </p:grpSp>
        <p:grpSp>
          <p:nvGrpSpPr>
            <p:cNvPr name="Group 5" id="5"/>
            <p:cNvGrpSpPr/>
            <p:nvPr/>
          </p:nvGrpSpPr>
          <p:grpSpPr>
            <a:xfrm rot="0">
              <a:off x="0" y="7557400"/>
              <a:ext cx="19654400" cy="6184000"/>
              <a:chOff x="0" y="0"/>
              <a:chExt cx="19654400" cy="6184000"/>
            </a:xfrm>
          </p:grpSpPr>
          <p:sp>
            <p:nvSpPr>
              <p:cNvPr name="Freeform 6" id="6"/>
              <p:cNvSpPr/>
              <p:nvPr/>
            </p:nvSpPr>
            <p:spPr>
              <a:xfrm flipH="false" flipV="false" rot="0">
                <a:off x="0" y="0"/>
                <a:ext cx="19654393" cy="6184011"/>
              </a:xfrm>
              <a:custGeom>
                <a:avLst/>
                <a:gdLst/>
                <a:ahLst/>
                <a:cxnLst/>
                <a:rect r="r" b="b" t="t" l="l"/>
                <a:pathLst>
                  <a:path h="6184011" w="19654393">
                    <a:moveTo>
                      <a:pt x="0" y="6184011"/>
                    </a:moveTo>
                    <a:lnTo>
                      <a:pt x="0" y="0"/>
                    </a:lnTo>
                    <a:lnTo>
                      <a:pt x="19654393" y="6184011"/>
                    </a:lnTo>
                    <a:close/>
                  </a:path>
                </a:pathLst>
              </a:custGeom>
              <a:solidFill>
                <a:srgbClr val="94DCDC"/>
              </a:solidFill>
            </p:spPr>
          </p:sp>
        </p:grpSp>
        <p:grpSp>
          <p:nvGrpSpPr>
            <p:cNvPr name="Group 7" id="7"/>
            <p:cNvGrpSpPr/>
            <p:nvPr/>
          </p:nvGrpSpPr>
          <p:grpSpPr>
            <a:xfrm rot="-10800000">
              <a:off x="12716140" y="0"/>
              <a:ext cx="11667858" cy="5230026"/>
              <a:chOff x="0" y="0"/>
              <a:chExt cx="11667858" cy="5230026"/>
            </a:xfrm>
          </p:grpSpPr>
          <p:sp>
            <p:nvSpPr>
              <p:cNvPr name="Freeform 8" id="8"/>
              <p:cNvSpPr/>
              <p:nvPr/>
            </p:nvSpPr>
            <p:spPr>
              <a:xfrm flipH="false" flipV="false" rot="0">
                <a:off x="0" y="0"/>
                <a:ext cx="11667871" cy="5229987"/>
              </a:xfrm>
              <a:custGeom>
                <a:avLst/>
                <a:gdLst/>
                <a:ahLst/>
                <a:cxnLst/>
                <a:rect r="r" b="b" t="t" l="l"/>
                <a:pathLst>
                  <a:path h="5229987" w="11667871">
                    <a:moveTo>
                      <a:pt x="0" y="5229987"/>
                    </a:moveTo>
                    <a:lnTo>
                      <a:pt x="0" y="0"/>
                    </a:lnTo>
                    <a:lnTo>
                      <a:pt x="11667871" y="5229987"/>
                    </a:lnTo>
                    <a:close/>
                  </a:path>
                </a:pathLst>
              </a:custGeom>
              <a:solidFill>
                <a:srgbClr val="41868B"/>
              </a:solidFill>
            </p:spPr>
          </p:sp>
          <p:sp>
            <p:nvSpPr>
              <p:cNvPr name="Freeform 9" id="9"/>
              <p:cNvSpPr/>
              <p:nvPr/>
            </p:nvSpPr>
            <p:spPr>
              <a:xfrm flipH="false" flipV="false" rot="0">
                <a:off x="-1524" y="-1651"/>
                <a:ext cx="11671047" cy="5233289"/>
              </a:xfrm>
              <a:custGeom>
                <a:avLst/>
                <a:gdLst/>
                <a:ahLst/>
                <a:cxnLst/>
                <a:rect r="r" b="b" t="t" l="l"/>
                <a:pathLst>
                  <a:path h="5233289" w="11671047">
                    <a:moveTo>
                      <a:pt x="0" y="5231638"/>
                    </a:moveTo>
                    <a:lnTo>
                      <a:pt x="0" y="1651"/>
                    </a:lnTo>
                    <a:cubicBezTo>
                      <a:pt x="0" y="1143"/>
                      <a:pt x="254" y="635"/>
                      <a:pt x="762" y="381"/>
                    </a:cubicBezTo>
                    <a:cubicBezTo>
                      <a:pt x="1270" y="127"/>
                      <a:pt x="1651" y="0"/>
                      <a:pt x="2159" y="254"/>
                    </a:cubicBezTo>
                    <a:lnTo>
                      <a:pt x="11670030" y="5230241"/>
                    </a:lnTo>
                    <a:cubicBezTo>
                      <a:pt x="11670665" y="5230495"/>
                      <a:pt x="11671047" y="5231257"/>
                      <a:pt x="11670919" y="5232019"/>
                    </a:cubicBezTo>
                    <a:cubicBezTo>
                      <a:pt x="11670792" y="5232781"/>
                      <a:pt x="11670157" y="5233289"/>
                      <a:pt x="11669396" y="5233289"/>
                    </a:cubicBezTo>
                    <a:lnTo>
                      <a:pt x="1524" y="5233289"/>
                    </a:lnTo>
                    <a:cubicBezTo>
                      <a:pt x="635" y="5233289"/>
                      <a:pt x="0" y="5232527"/>
                      <a:pt x="0" y="5231765"/>
                    </a:cubicBezTo>
                    <a:moveTo>
                      <a:pt x="3175" y="5231765"/>
                    </a:moveTo>
                    <a:lnTo>
                      <a:pt x="1524" y="5231765"/>
                    </a:lnTo>
                    <a:lnTo>
                      <a:pt x="1524" y="5230241"/>
                    </a:lnTo>
                    <a:lnTo>
                      <a:pt x="11669395" y="5230241"/>
                    </a:lnTo>
                    <a:lnTo>
                      <a:pt x="11669395" y="5231765"/>
                    </a:lnTo>
                    <a:lnTo>
                      <a:pt x="11668760" y="5233162"/>
                    </a:lnTo>
                    <a:lnTo>
                      <a:pt x="889" y="3048"/>
                    </a:lnTo>
                    <a:lnTo>
                      <a:pt x="1524" y="1651"/>
                    </a:lnTo>
                    <a:lnTo>
                      <a:pt x="3048" y="1651"/>
                    </a:lnTo>
                    <a:lnTo>
                      <a:pt x="3048" y="5231638"/>
                    </a:lnTo>
                    <a:close/>
                  </a:path>
                </a:pathLst>
              </a:custGeom>
              <a:solidFill>
                <a:srgbClr val="41868B"/>
              </a:solidFill>
            </p:spPr>
          </p:sp>
        </p:grpSp>
        <p:grpSp>
          <p:nvGrpSpPr>
            <p:cNvPr name="Group 10" id="10"/>
            <p:cNvGrpSpPr/>
            <p:nvPr/>
          </p:nvGrpSpPr>
          <p:grpSpPr>
            <a:xfrm rot="0">
              <a:off x="542000" y="575400"/>
              <a:ext cx="23300000" cy="12616000"/>
              <a:chOff x="0" y="0"/>
              <a:chExt cx="23300000" cy="12616000"/>
            </a:xfrm>
          </p:grpSpPr>
          <p:sp>
            <p:nvSpPr>
              <p:cNvPr name="Freeform 11" id="11"/>
              <p:cNvSpPr/>
              <p:nvPr/>
            </p:nvSpPr>
            <p:spPr>
              <a:xfrm flipH="false" flipV="false" rot="0">
                <a:off x="0" y="0"/>
                <a:ext cx="23300055" cy="12616053"/>
              </a:xfrm>
              <a:custGeom>
                <a:avLst/>
                <a:gdLst/>
                <a:ahLst/>
                <a:cxnLst/>
                <a:rect r="r" b="b" t="t" l="l"/>
                <a:pathLst>
                  <a:path h="12616053" w="23300055">
                    <a:moveTo>
                      <a:pt x="0" y="0"/>
                    </a:moveTo>
                    <a:lnTo>
                      <a:pt x="23300055" y="0"/>
                    </a:lnTo>
                    <a:lnTo>
                      <a:pt x="23300055" y="12616053"/>
                    </a:lnTo>
                    <a:lnTo>
                      <a:pt x="0" y="12616053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12" id="12"/>
              <p:cNvSpPr txBox="true"/>
              <p:nvPr/>
            </p:nvSpPr>
            <p:spPr>
              <a:xfrm>
                <a:off x="0" y="-76200"/>
                <a:ext cx="23300000" cy="1269220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l">
                  <a:lnSpc>
                    <a:spcPts val="4320"/>
                  </a:lnSpc>
                </a:pPr>
              </a:p>
            </p:txBody>
          </p:sp>
        </p:grpSp>
        <p:sp>
          <p:nvSpPr>
            <p:cNvPr name="Freeform 13" id="13"/>
            <p:cNvSpPr/>
            <p:nvPr/>
          </p:nvSpPr>
          <p:spPr>
            <a:xfrm flipH="false" flipV="false" rot="0">
              <a:off x="967064" y="11824178"/>
              <a:ext cx="8715306" cy="1164116"/>
            </a:xfrm>
            <a:custGeom>
              <a:avLst/>
              <a:gdLst/>
              <a:ahLst/>
              <a:cxnLst/>
              <a:rect r="r" b="b" t="t" l="l"/>
              <a:pathLst>
                <a:path h="1164116" w="8715306">
                  <a:moveTo>
                    <a:pt x="0" y="0"/>
                  </a:moveTo>
                  <a:lnTo>
                    <a:pt x="8715306" y="0"/>
                  </a:lnTo>
                  <a:lnTo>
                    <a:pt x="8715306" y="1164116"/>
                  </a:lnTo>
                  <a:lnTo>
                    <a:pt x="0" y="11641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0" b="0"/>
              </a:stretch>
            </a:blipFill>
          </p:spPr>
        </p:sp>
        <p:sp>
          <p:nvSpPr>
            <p:cNvPr name="Freeform 14" id="14"/>
            <p:cNvSpPr/>
            <p:nvPr/>
          </p:nvSpPr>
          <p:spPr>
            <a:xfrm flipH="false" flipV="false" rot="0">
              <a:off x="1003066" y="1122760"/>
              <a:ext cx="3291712" cy="2416888"/>
            </a:xfrm>
            <a:custGeom>
              <a:avLst/>
              <a:gdLst/>
              <a:ahLst/>
              <a:cxnLst/>
              <a:rect r="r" b="b" t="t" l="l"/>
              <a:pathLst>
                <a:path h="2416888" w="3291712">
                  <a:moveTo>
                    <a:pt x="0" y="0"/>
                  </a:moveTo>
                  <a:lnTo>
                    <a:pt x="3291712" y="0"/>
                  </a:lnTo>
                  <a:lnTo>
                    <a:pt x="3291712" y="2416888"/>
                  </a:lnTo>
                  <a:lnTo>
                    <a:pt x="0" y="241688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0" t="0" r="0" b="0"/>
              </a:stretch>
            </a:blipFill>
          </p:spPr>
        </p:sp>
      </p:grpSp>
      <p:sp>
        <p:nvSpPr>
          <p:cNvPr name="Freeform 15" id="15"/>
          <p:cNvSpPr/>
          <p:nvPr/>
        </p:nvSpPr>
        <p:spPr>
          <a:xfrm flipH="false" flipV="false" rot="0">
            <a:off x="16444265" y="8871932"/>
            <a:ext cx="1407772" cy="974212"/>
          </a:xfrm>
          <a:custGeom>
            <a:avLst/>
            <a:gdLst/>
            <a:ahLst/>
            <a:cxnLst/>
            <a:rect r="r" b="b" t="t" l="l"/>
            <a:pathLst>
              <a:path h="974212" w="1407772">
                <a:moveTo>
                  <a:pt x="0" y="0"/>
                </a:moveTo>
                <a:lnTo>
                  <a:pt x="1407772" y="0"/>
                </a:lnTo>
                <a:lnTo>
                  <a:pt x="1407772" y="974212"/>
                </a:lnTo>
                <a:lnTo>
                  <a:pt x="0" y="97421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0">
            <a:off x="5141148" y="3267315"/>
            <a:ext cx="8231510" cy="3426366"/>
          </a:xfrm>
          <a:custGeom>
            <a:avLst/>
            <a:gdLst/>
            <a:ahLst/>
            <a:cxnLst/>
            <a:rect r="r" b="b" t="t" l="l"/>
            <a:pathLst>
              <a:path h="3426366" w="8231510">
                <a:moveTo>
                  <a:pt x="0" y="0"/>
                </a:moveTo>
                <a:lnTo>
                  <a:pt x="8231509" y="0"/>
                </a:lnTo>
                <a:lnTo>
                  <a:pt x="8231509" y="3426366"/>
                </a:lnTo>
                <a:lnTo>
                  <a:pt x="0" y="342636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7" id="17"/>
          <p:cNvSpPr/>
          <p:nvPr/>
        </p:nvSpPr>
        <p:spPr>
          <a:xfrm flipH="false" flipV="false" rot="0">
            <a:off x="13372657" y="3267315"/>
            <a:ext cx="2044493" cy="3426366"/>
          </a:xfrm>
          <a:custGeom>
            <a:avLst/>
            <a:gdLst/>
            <a:ahLst/>
            <a:cxnLst/>
            <a:rect r="r" b="b" t="t" l="l"/>
            <a:pathLst>
              <a:path h="3426366" w="2044493">
                <a:moveTo>
                  <a:pt x="0" y="0"/>
                </a:moveTo>
                <a:lnTo>
                  <a:pt x="2044494" y="0"/>
                </a:lnTo>
                <a:lnTo>
                  <a:pt x="2044494" y="3426366"/>
                </a:lnTo>
                <a:lnTo>
                  <a:pt x="0" y="342636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-302618" b="0"/>
            </a:stretch>
          </a:blipFill>
        </p:spPr>
      </p:sp>
      <p:sp>
        <p:nvSpPr>
          <p:cNvPr name="AutoShape 18" id="18"/>
          <p:cNvSpPr/>
          <p:nvPr/>
        </p:nvSpPr>
        <p:spPr>
          <a:xfrm>
            <a:off x="3371922" y="1609973"/>
            <a:ext cx="3475526" cy="0"/>
          </a:xfrm>
          <a:prstGeom prst="line">
            <a:avLst/>
          </a:prstGeom>
          <a:ln cap="flat" w="38100">
            <a:solidFill>
              <a:srgbClr val="FF303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19" id="19"/>
          <p:cNvSpPr txBox="true"/>
          <p:nvPr/>
        </p:nvSpPr>
        <p:spPr>
          <a:xfrm rot="0">
            <a:off x="5141148" y="2175951"/>
            <a:ext cx="1998886" cy="73392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020"/>
              </a:lnSpc>
            </a:pPr>
            <a:r>
              <a:rPr lang="en-US" sz="2157" b="true">
                <a:solidFill>
                  <a:srgbClr val="FF303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2020</a:t>
            </a:r>
          </a:p>
          <a:p>
            <a:pPr algn="ctr">
              <a:lnSpc>
                <a:spcPts val="3020"/>
              </a:lnSpc>
            </a:pPr>
            <a:r>
              <a:rPr lang="en-US" sz="2157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Projet de santé 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6512849" y="7012067"/>
            <a:ext cx="3226603" cy="18598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020"/>
              </a:lnSpc>
            </a:pPr>
            <a:r>
              <a:rPr lang="en-US" sz="2157" b="true">
                <a:solidFill>
                  <a:srgbClr val="FF303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2021</a:t>
            </a:r>
          </a:p>
          <a:p>
            <a:pPr algn="ctr">
              <a:lnSpc>
                <a:spcPts val="3020"/>
              </a:lnSpc>
            </a:pPr>
            <a:r>
              <a:rPr lang="en-US" sz="2157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Création du protectomètre</a:t>
            </a:r>
          </a:p>
          <a:p>
            <a:pPr algn="ctr">
              <a:lnSpc>
                <a:spcPts val="3020"/>
              </a:lnSpc>
            </a:pPr>
            <a:r>
              <a:rPr lang="en-US" sz="2157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Sensibilisation des professionnels de santé  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8665848" y="1192389"/>
            <a:ext cx="3226603" cy="18598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020"/>
              </a:lnSpc>
            </a:pPr>
            <a:r>
              <a:rPr lang="en-US" sz="2157" b="true">
                <a:solidFill>
                  <a:srgbClr val="FF303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2022 </a:t>
            </a:r>
          </a:p>
          <a:p>
            <a:pPr algn="ctr">
              <a:lnSpc>
                <a:spcPts val="3020"/>
              </a:lnSpc>
            </a:pPr>
            <a:r>
              <a:rPr lang="en-US" sz="2157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Diffusion sachets pharmacies / Intervention dans les établissements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10725288" y="7012067"/>
            <a:ext cx="3226603" cy="18598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020"/>
              </a:lnSpc>
            </a:pPr>
            <a:r>
              <a:rPr lang="en-US" sz="2157" b="true">
                <a:solidFill>
                  <a:srgbClr val="FF303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2023</a:t>
            </a:r>
          </a:p>
          <a:p>
            <a:pPr algn="ctr">
              <a:lnSpc>
                <a:spcPts val="3020"/>
              </a:lnSpc>
            </a:pPr>
            <a:r>
              <a:rPr lang="en-US" sz="2157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Création du harcèlomètre collèges-Lycées / Intervention dans les établissements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12572258" y="1192389"/>
            <a:ext cx="3226603" cy="18598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020"/>
              </a:lnSpc>
            </a:pPr>
            <a:r>
              <a:rPr lang="en-US" sz="2157" b="true">
                <a:solidFill>
                  <a:srgbClr val="FF303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2024</a:t>
            </a:r>
          </a:p>
          <a:p>
            <a:pPr algn="ctr">
              <a:lnSpc>
                <a:spcPts val="3020"/>
              </a:lnSpc>
            </a:pPr>
            <a:r>
              <a:rPr lang="en-US" sz="2157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Création du harcèlomètre école et livret pour les professionnels</a:t>
            </a:r>
          </a:p>
        </p:txBody>
      </p:sp>
      <p:sp>
        <p:nvSpPr>
          <p:cNvPr name="TextBox 24" id="24"/>
          <p:cNvSpPr txBox="true"/>
          <p:nvPr/>
        </p:nvSpPr>
        <p:spPr>
          <a:xfrm rot="0">
            <a:off x="3434848" y="971550"/>
            <a:ext cx="3412600" cy="53910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465"/>
              </a:lnSpc>
            </a:pPr>
            <a:r>
              <a:rPr lang="en-US" sz="3189" b="true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Etapes du projet </a:t>
            </a:r>
          </a:p>
        </p:txBody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21346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-19050"/>
            <a:ext cx="18288000" cy="10306050"/>
            <a:chOff x="0" y="0"/>
            <a:chExt cx="24384000" cy="13741400"/>
          </a:xfrm>
        </p:grpSpPr>
        <p:grpSp>
          <p:nvGrpSpPr>
            <p:cNvPr name="Group 3" id="3"/>
            <p:cNvGrpSpPr/>
            <p:nvPr/>
          </p:nvGrpSpPr>
          <p:grpSpPr>
            <a:xfrm rot="0">
              <a:off x="9553600" y="4160598"/>
              <a:ext cx="14830400" cy="9580800"/>
              <a:chOff x="0" y="0"/>
              <a:chExt cx="14830400" cy="9580800"/>
            </a:xfrm>
          </p:grpSpPr>
          <p:sp>
            <p:nvSpPr>
              <p:cNvPr name="Freeform 4" id="4"/>
              <p:cNvSpPr/>
              <p:nvPr/>
            </p:nvSpPr>
            <p:spPr>
              <a:xfrm flipH="false" flipV="false" rot="0">
                <a:off x="0" y="0"/>
                <a:ext cx="14830425" cy="9580753"/>
              </a:xfrm>
              <a:custGeom>
                <a:avLst/>
                <a:gdLst/>
                <a:ahLst/>
                <a:cxnLst/>
                <a:rect r="r" b="b" t="t" l="l"/>
                <a:pathLst>
                  <a:path h="9580753" w="14830425">
                    <a:moveTo>
                      <a:pt x="14830425" y="9580753"/>
                    </a:moveTo>
                    <a:lnTo>
                      <a:pt x="14830425" y="0"/>
                    </a:lnTo>
                    <a:lnTo>
                      <a:pt x="0" y="9580753"/>
                    </a:lnTo>
                    <a:close/>
                  </a:path>
                </a:pathLst>
              </a:custGeom>
              <a:solidFill>
                <a:srgbClr val="E2B129"/>
              </a:solidFill>
            </p:spPr>
          </p:sp>
        </p:grpSp>
        <p:grpSp>
          <p:nvGrpSpPr>
            <p:cNvPr name="Group 5" id="5"/>
            <p:cNvGrpSpPr/>
            <p:nvPr/>
          </p:nvGrpSpPr>
          <p:grpSpPr>
            <a:xfrm rot="0">
              <a:off x="0" y="7557400"/>
              <a:ext cx="19654400" cy="6184000"/>
              <a:chOff x="0" y="0"/>
              <a:chExt cx="19654400" cy="6184000"/>
            </a:xfrm>
          </p:grpSpPr>
          <p:sp>
            <p:nvSpPr>
              <p:cNvPr name="Freeform 6" id="6"/>
              <p:cNvSpPr/>
              <p:nvPr/>
            </p:nvSpPr>
            <p:spPr>
              <a:xfrm flipH="false" flipV="false" rot="0">
                <a:off x="0" y="0"/>
                <a:ext cx="19654393" cy="6184011"/>
              </a:xfrm>
              <a:custGeom>
                <a:avLst/>
                <a:gdLst/>
                <a:ahLst/>
                <a:cxnLst/>
                <a:rect r="r" b="b" t="t" l="l"/>
                <a:pathLst>
                  <a:path h="6184011" w="19654393">
                    <a:moveTo>
                      <a:pt x="0" y="6184011"/>
                    </a:moveTo>
                    <a:lnTo>
                      <a:pt x="0" y="0"/>
                    </a:lnTo>
                    <a:lnTo>
                      <a:pt x="19654393" y="6184011"/>
                    </a:lnTo>
                    <a:close/>
                  </a:path>
                </a:pathLst>
              </a:custGeom>
              <a:solidFill>
                <a:srgbClr val="94DCDC"/>
              </a:solidFill>
            </p:spPr>
          </p:sp>
        </p:grpSp>
        <p:grpSp>
          <p:nvGrpSpPr>
            <p:cNvPr name="Group 7" id="7"/>
            <p:cNvGrpSpPr/>
            <p:nvPr/>
          </p:nvGrpSpPr>
          <p:grpSpPr>
            <a:xfrm rot="-10800000">
              <a:off x="12716140" y="0"/>
              <a:ext cx="11667858" cy="5230026"/>
              <a:chOff x="0" y="0"/>
              <a:chExt cx="11667858" cy="5230026"/>
            </a:xfrm>
          </p:grpSpPr>
          <p:sp>
            <p:nvSpPr>
              <p:cNvPr name="Freeform 8" id="8"/>
              <p:cNvSpPr/>
              <p:nvPr/>
            </p:nvSpPr>
            <p:spPr>
              <a:xfrm flipH="false" flipV="false" rot="0">
                <a:off x="0" y="0"/>
                <a:ext cx="11667871" cy="5229987"/>
              </a:xfrm>
              <a:custGeom>
                <a:avLst/>
                <a:gdLst/>
                <a:ahLst/>
                <a:cxnLst/>
                <a:rect r="r" b="b" t="t" l="l"/>
                <a:pathLst>
                  <a:path h="5229987" w="11667871">
                    <a:moveTo>
                      <a:pt x="0" y="5229987"/>
                    </a:moveTo>
                    <a:lnTo>
                      <a:pt x="0" y="0"/>
                    </a:lnTo>
                    <a:lnTo>
                      <a:pt x="11667871" y="5229987"/>
                    </a:lnTo>
                    <a:close/>
                  </a:path>
                </a:pathLst>
              </a:custGeom>
              <a:solidFill>
                <a:srgbClr val="41868B"/>
              </a:solidFill>
            </p:spPr>
          </p:sp>
          <p:sp>
            <p:nvSpPr>
              <p:cNvPr name="Freeform 9" id="9"/>
              <p:cNvSpPr/>
              <p:nvPr/>
            </p:nvSpPr>
            <p:spPr>
              <a:xfrm flipH="false" flipV="false" rot="0">
                <a:off x="-1524" y="-1651"/>
                <a:ext cx="11671047" cy="5233289"/>
              </a:xfrm>
              <a:custGeom>
                <a:avLst/>
                <a:gdLst/>
                <a:ahLst/>
                <a:cxnLst/>
                <a:rect r="r" b="b" t="t" l="l"/>
                <a:pathLst>
                  <a:path h="5233289" w="11671047">
                    <a:moveTo>
                      <a:pt x="0" y="5231638"/>
                    </a:moveTo>
                    <a:lnTo>
                      <a:pt x="0" y="1651"/>
                    </a:lnTo>
                    <a:cubicBezTo>
                      <a:pt x="0" y="1143"/>
                      <a:pt x="254" y="635"/>
                      <a:pt x="762" y="381"/>
                    </a:cubicBezTo>
                    <a:cubicBezTo>
                      <a:pt x="1270" y="127"/>
                      <a:pt x="1651" y="0"/>
                      <a:pt x="2159" y="254"/>
                    </a:cubicBezTo>
                    <a:lnTo>
                      <a:pt x="11670030" y="5230241"/>
                    </a:lnTo>
                    <a:cubicBezTo>
                      <a:pt x="11670665" y="5230495"/>
                      <a:pt x="11671047" y="5231257"/>
                      <a:pt x="11670919" y="5232019"/>
                    </a:cubicBezTo>
                    <a:cubicBezTo>
                      <a:pt x="11670792" y="5232781"/>
                      <a:pt x="11670157" y="5233289"/>
                      <a:pt x="11669396" y="5233289"/>
                    </a:cubicBezTo>
                    <a:lnTo>
                      <a:pt x="1524" y="5233289"/>
                    </a:lnTo>
                    <a:cubicBezTo>
                      <a:pt x="635" y="5233289"/>
                      <a:pt x="0" y="5232527"/>
                      <a:pt x="0" y="5231765"/>
                    </a:cubicBezTo>
                    <a:moveTo>
                      <a:pt x="3175" y="5231765"/>
                    </a:moveTo>
                    <a:lnTo>
                      <a:pt x="1524" y="5231765"/>
                    </a:lnTo>
                    <a:lnTo>
                      <a:pt x="1524" y="5230241"/>
                    </a:lnTo>
                    <a:lnTo>
                      <a:pt x="11669395" y="5230241"/>
                    </a:lnTo>
                    <a:lnTo>
                      <a:pt x="11669395" y="5231765"/>
                    </a:lnTo>
                    <a:lnTo>
                      <a:pt x="11668760" y="5233162"/>
                    </a:lnTo>
                    <a:lnTo>
                      <a:pt x="889" y="3048"/>
                    </a:lnTo>
                    <a:lnTo>
                      <a:pt x="1524" y="1651"/>
                    </a:lnTo>
                    <a:lnTo>
                      <a:pt x="3048" y="1651"/>
                    </a:lnTo>
                    <a:lnTo>
                      <a:pt x="3048" y="5231638"/>
                    </a:lnTo>
                    <a:close/>
                  </a:path>
                </a:pathLst>
              </a:custGeom>
              <a:solidFill>
                <a:srgbClr val="41868B"/>
              </a:solidFill>
            </p:spPr>
          </p:sp>
        </p:grpSp>
        <p:grpSp>
          <p:nvGrpSpPr>
            <p:cNvPr name="Group 10" id="10"/>
            <p:cNvGrpSpPr/>
            <p:nvPr/>
          </p:nvGrpSpPr>
          <p:grpSpPr>
            <a:xfrm rot="0">
              <a:off x="542000" y="575400"/>
              <a:ext cx="23300000" cy="12616000"/>
              <a:chOff x="0" y="0"/>
              <a:chExt cx="23300000" cy="12616000"/>
            </a:xfrm>
          </p:grpSpPr>
          <p:sp>
            <p:nvSpPr>
              <p:cNvPr name="Freeform 11" id="11"/>
              <p:cNvSpPr/>
              <p:nvPr/>
            </p:nvSpPr>
            <p:spPr>
              <a:xfrm flipH="false" flipV="false" rot="0">
                <a:off x="0" y="0"/>
                <a:ext cx="23300055" cy="12616053"/>
              </a:xfrm>
              <a:custGeom>
                <a:avLst/>
                <a:gdLst/>
                <a:ahLst/>
                <a:cxnLst/>
                <a:rect r="r" b="b" t="t" l="l"/>
                <a:pathLst>
                  <a:path h="12616053" w="23300055">
                    <a:moveTo>
                      <a:pt x="0" y="0"/>
                    </a:moveTo>
                    <a:lnTo>
                      <a:pt x="23300055" y="0"/>
                    </a:lnTo>
                    <a:lnTo>
                      <a:pt x="23300055" y="12616053"/>
                    </a:lnTo>
                    <a:lnTo>
                      <a:pt x="0" y="12616053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12" id="12"/>
              <p:cNvSpPr txBox="true"/>
              <p:nvPr/>
            </p:nvSpPr>
            <p:spPr>
              <a:xfrm>
                <a:off x="0" y="-76200"/>
                <a:ext cx="23300000" cy="1269220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l">
                  <a:lnSpc>
                    <a:spcPts val="4320"/>
                  </a:lnSpc>
                </a:pPr>
              </a:p>
            </p:txBody>
          </p:sp>
        </p:grpSp>
        <p:sp>
          <p:nvSpPr>
            <p:cNvPr name="Freeform 13" id="13"/>
            <p:cNvSpPr/>
            <p:nvPr/>
          </p:nvSpPr>
          <p:spPr>
            <a:xfrm flipH="false" flipV="false" rot="0">
              <a:off x="967064" y="11824178"/>
              <a:ext cx="8715306" cy="1164116"/>
            </a:xfrm>
            <a:custGeom>
              <a:avLst/>
              <a:gdLst/>
              <a:ahLst/>
              <a:cxnLst/>
              <a:rect r="r" b="b" t="t" l="l"/>
              <a:pathLst>
                <a:path h="1164116" w="8715306">
                  <a:moveTo>
                    <a:pt x="0" y="0"/>
                  </a:moveTo>
                  <a:lnTo>
                    <a:pt x="8715306" y="0"/>
                  </a:lnTo>
                  <a:lnTo>
                    <a:pt x="8715306" y="1164116"/>
                  </a:lnTo>
                  <a:lnTo>
                    <a:pt x="0" y="11641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0" b="0"/>
              </a:stretch>
            </a:blipFill>
          </p:spPr>
        </p:sp>
        <p:sp>
          <p:nvSpPr>
            <p:cNvPr name="Freeform 14" id="14"/>
            <p:cNvSpPr/>
            <p:nvPr/>
          </p:nvSpPr>
          <p:spPr>
            <a:xfrm flipH="false" flipV="false" rot="0">
              <a:off x="1003066" y="1122760"/>
              <a:ext cx="3291712" cy="2416888"/>
            </a:xfrm>
            <a:custGeom>
              <a:avLst/>
              <a:gdLst/>
              <a:ahLst/>
              <a:cxnLst/>
              <a:rect r="r" b="b" t="t" l="l"/>
              <a:pathLst>
                <a:path h="2416888" w="3291712">
                  <a:moveTo>
                    <a:pt x="0" y="0"/>
                  </a:moveTo>
                  <a:lnTo>
                    <a:pt x="3291712" y="0"/>
                  </a:lnTo>
                  <a:lnTo>
                    <a:pt x="3291712" y="2416888"/>
                  </a:lnTo>
                  <a:lnTo>
                    <a:pt x="0" y="241688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0" t="0" r="0" b="0"/>
              </a:stretch>
            </a:blipFill>
          </p:spPr>
        </p:sp>
      </p:grpSp>
      <p:sp>
        <p:nvSpPr>
          <p:cNvPr name="Freeform 15" id="15"/>
          <p:cNvSpPr/>
          <p:nvPr/>
        </p:nvSpPr>
        <p:spPr>
          <a:xfrm flipH="false" flipV="false" rot="0">
            <a:off x="16444265" y="8871932"/>
            <a:ext cx="1407772" cy="974212"/>
          </a:xfrm>
          <a:custGeom>
            <a:avLst/>
            <a:gdLst/>
            <a:ahLst/>
            <a:cxnLst/>
            <a:rect r="r" b="b" t="t" l="l"/>
            <a:pathLst>
              <a:path h="974212" w="1407772">
                <a:moveTo>
                  <a:pt x="0" y="0"/>
                </a:moveTo>
                <a:lnTo>
                  <a:pt x="1407772" y="0"/>
                </a:lnTo>
                <a:lnTo>
                  <a:pt x="1407772" y="974212"/>
                </a:lnTo>
                <a:lnTo>
                  <a:pt x="0" y="97421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-351406">
            <a:off x="6286202" y="1956055"/>
            <a:ext cx="6945068" cy="10240717"/>
          </a:xfrm>
          <a:custGeom>
            <a:avLst/>
            <a:gdLst/>
            <a:ahLst/>
            <a:cxnLst/>
            <a:rect r="r" b="b" t="t" l="l"/>
            <a:pathLst>
              <a:path h="10240717" w="6945068">
                <a:moveTo>
                  <a:pt x="0" y="0"/>
                </a:moveTo>
                <a:lnTo>
                  <a:pt x="6945068" y="0"/>
                </a:lnTo>
                <a:lnTo>
                  <a:pt x="6945068" y="10240717"/>
                </a:lnTo>
                <a:lnTo>
                  <a:pt x="0" y="1024071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7" id="17"/>
          <p:cNvSpPr txBox="true"/>
          <p:nvPr/>
        </p:nvSpPr>
        <p:spPr>
          <a:xfrm rot="-380325">
            <a:off x="6146133" y="2177871"/>
            <a:ext cx="6567334" cy="217719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709"/>
              </a:lnSpc>
            </a:pPr>
            <a:r>
              <a:rPr lang="en-US" b="true" sz="4758">
                <a:solidFill>
                  <a:srgbClr val="037189"/>
                </a:solidFill>
                <a:latin typeface="Neue Machina Ultra-Bold"/>
                <a:ea typeface="Neue Machina Ultra-Bold"/>
                <a:cs typeface="Neue Machina Ultra-Bold"/>
                <a:sym typeface="Neue Machina Ultra-Bold"/>
              </a:rPr>
              <a:t>Je vous remercie pour votre attention</a:t>
            </a:r>
          </a:p>
        </p:txBody>
      </p:sp>
      <p:sp>
        <p:nvSpPr>
          <p:cNvPr name="Freeform 18" id="18"/>
          <p:cNvSpPr/>
          <p:nvPr/>
        </p:nvSpPr>
        <p:spPr>
          <a:xfrm flipH="false" flipV="false" rot="0">
            <a:off x="12270296" y="5173749"/>
            <a:ext cx="4989004" cy="3398759"/>
          </a:xfrm>
          <a:custGeom>
            <a:avLst/>
            <a:gdLst/>
            <a:ahLst/>
            <a:cxnLst/>
            <a:rect r="r" b="b" t="t" l="l"/>
            <a:pathLst>
              <a:path h="3398759" w="4989004">
                <a:moveTo>
                  <a:pt x="0" y="0"/>
                </a:moveTo>
                <a:lnTo>
                  <a:pt x="4989004" y="0"/>
                </a:lnTo>
                <a:lnTo>
                  <a:pt x="4989004" y="3398759"/>
                </a:lnTo>
                <a:lnTo>
                  <a:pt x="0" y="339875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9" id="19"/>
          <p:cNvSpPr txBox="true"/>
          <p:nvPr/>
        </p:nvSpPr>
        <p:spPr>
          <a:xfrm rot="0">
            <a:off x="12270296" y="6668458"/>
            <a:ext cx="4989004" cy="181098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606"/>
              </a:lnSpc>
            </a:pPr>
            <a:r>
              <a:rPr lang="en-US" sz="2576">
                <a:solidFill>
                  <a:srgbClr val="FFF4F4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Infirmière/Chargée de mission :</a:t>
            </a:r>
          </a:p>
          <a:p>
            <a:pPr algn="ctr">
              <a:lnSpc>
                <a:spcPts val="3606"/>
              </a:lnSpc>
            </a:pPr>
            <a:r>
              <a:rPr lang="en-US" sz="2576">
                <a:solidFill>
                  <a:srgbClr val="FFF4F4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Alexandra MARTINET </a:t>
            </a:r>
          </a:p>
          <a:p>
            <a:pPr algn="ctr">
              <a:lnSpc>
                <a:spcPts val="3606"/>
              </a:lnSpc>
            </a:pPr>
            <a:r>
              <a:rPr lang="en-US" sz="2576">
                <a:solidFill>
                  <a:srgbClr val="FFF4F4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mission.projet@cpts-ap.fr</a:t>
            </a:r>
          </a:p>
          <a:p>
            <a:pPr algn="ctr">
              <a:lnSpc>
                <a:spcPts val="3606"/>
              </a:lnSpc>
            </a:pPr>
            <a:r>
              <a:rPr lang="en-US" sz="2576">
                <a:solidFill>
                  <a:srgbClr val="FFF4F4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06 76 95 96 07</a:t>
            </a:r>
          </a:p>
        </p:txBody>
      </p:sp>
      <p:sp>
        <p:nvSpPr>
          <p:cNvPr name="TextBox 20" id="20"/>
          <p:cNvSpPr txBox="true"/>
          <p:nvPr/>
        </p:nvSpPr>
        <p:spPr>
          <a:xfrm rot="-398672">
            <a:off x="6474518" y="5035547"/>
            <a:ext cx="6567334" cy="82709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238"/>
              </a:lnSpc>
            </a:pPr>
            <a:r>
              <a:rPr lang="en-US" sz="2698" b="true">
                <a:solidFill>
                  <a:srgbClr val="037189"/>
                </a:solidFill>
                <a:latin typeface="Neue Machina Ultra-Bold"/>
                <a:ea typeface="Neue Machina Ultra-Bold"/>
                <a:cs typeface="Neue Machina Ultra-Bold"/>
                <a:sym typeface="Neue Machina Ultra-Bold"/>
              </a:rPr>
              <a:t>Aurore MARTINS</a:t>
            </a:r>
          </a:p>
          <a:p>
            <a:pPr algn="ctr">
              <a:lnSpc>
                <a:spcPts val="3238"/>
              </a:lnSpc>
            </a:pPr>
            <a:r>
              <a:rPr lang="en-US" b="true" sz="2698">
                <a:solidFill>
                  <a:srgbClr val="037189"/>
                </a:solidFill>
                <a:latin typeface="Neue Machina Ultra-Bold"/>
                <a:ea typeface="Neue Machina Ultra-Bold"/>
                <a:cs typeface="Neue Machina Ultra-Bold"/>
                <a:sym typeface="Neue Machina Ultra-Bold"/>
              </a:rPr>
              <a:t>CPTS Ariège-Pyrénées</a:t>
            </a:r>
          </a:p>
        </p:txBody>
      </p:sp>
      <p:sp>
        <p:nvSpPr>
          <p:cNvPr name="Freeform 21" id="21"/>
          <p:cNvSpPr/>
          <p:nvPr/>
        </p:nvSpPr>
        <p:spPr>
          <a:xfrm flipH="false" flipV="false" rot="0">
            <a:off x="1028700" y="5173749"/>
            <a:ext cx="4989004" cy="3398759"/>
          </a:xfrm>
          <a:custGeom>
            <a:avLst/>
            <a:gdLst/>
            <a:ahLst/>
            <a:cxnLst/>
            <a:rect r="r" b="b" t="t" l="l"/>
            <a:pathLst>
              <a:path h="3398759" w="4989004">
                <a:moveTo>
                  <a:pt x="0" y="0"/>
                </a:moveTo>
                <a:lnTo>
                  <a:pt x="4989004" y="0"/>
                </a:lnTo>
                <a:lnTo>
                  <a:pt x="4989004" y="3398759"/>
                </a:lnTo>
                <a:lnTo>
                  <a:pt x="0" y="339875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22" id="22"/>
          <p:cNvSpPr txBox="true"/>
          <p:nvPr/>
        </p:nvSpPr>
        <p:spPr>
          <a:xfrm rot="0">
            <a:off x="1028700" y="6668458"/>
            <a:ext cx="4989004" cy="229422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606"/>
              </a:lnSpc>
            </a:pPr>
            <a:r>
              <a:rPr lang="en-US" sz="2576">
                <a:solidFill>
                  <a:srgbClr val="FFF4F4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Référente violences :</a:t>
            </a:r>
          </a:p>
          <a:p>
            <a:pPr algn="ctr">
              <a:lnSpc>
                <a:spcPts val="3606"/>
              </a:lnSpc>
            </a:pPr>
            <a:r>
              <a:rPr lang="en-US" sz="2576">
                <a:solidFill>
                  <a:srgbClr val="FFF4F4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Dr Patricia CHAUBON </a:t>
            </a:r>
          </a:p>
          <a:p>
            <a:pPr algn="ctr">
              <a:lnSpc>
                <a:spcPts val="3606"/>
              </a:lnSpc>
            </a:pPr>
            <a:r>
              <a:rPr lang="en-US" sz="2576">
                <a:solidFill>
                  <a:srgbClr val="FFF4F4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dr.patricia.chaubon@gmail.com</a:t>
            </a:r>
          </a:p>
          <a:p>
            <a:pPr algn="ctr">
              <a:lnSpc>
                <a:spcPts val="3606"/>
              </a:lnSpc>
            </a:pPr>
            <a:r>
              <a:rPr lang="en-US" sz="2576">
                <a:solidFill>
                  <a:srgbClr val="FFF4F4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06 86 88 71 63</a:t>
            </a:r>
          </a:p>
          <a:p>
            <a:pPr algn="ctr">
              <a:lnSpc>
                <a:spcPts val="3886"/>
              </a:lnSpc>
            </a:pP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21346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-19050"/>
            <a:ext cx="18288000" cy="10306050"/>
            <a:chOff x="0" y="0"/>
            <a:chExt cx="24384000" cy="13741400"/>
          </a:xfrm>
        </p:grpSpPr>
        <p:grpSp>
          <p:nvGrpSpPr>
            <p:cNvPr name="Group 3" id="3"/>
            <p:cNvGrpSpPr/>
            <p:nvPr/>
          </p:nvGrpSpPr>
          <p:grpSpPr>
            <a:xfrm rot="0">
              <a:off x="9553600" y="4160598"/>
              <a:ext cx="14830400" cy="9580800"/>
              <a:chOff x="0" y="0"/>
              <a:chExt cx="14830400" cy="9580800"/>
            </a:xfrm>
          </p:grpSpPr>
          <p:sp>
            <p:nvSpPr>
              <p:cNvPr name="Freeform 4" id="4"/>
              <p:cNvSpPr/>
              <p:nvPr/>
            </p:nvSpPr>
            <p:spPr>
              <a:xfrm flipH="false" flipV="false" rot="0">
                <a:off x="0" y="0"/>
                <a:ext cx="14830425" cy="9580753"/>
              </a:xfrm>
              <a:custGeom>
                <a:avLst/>
                <a:gdLst/>
                <a:ahLst/>
                <a:cxnLst/>
                <a:rect r="r" b="b" t="t" l="l"/>
                <a:pathLst>
                  <a:path h="9580753" w="14830425">
                    <a:moveTo>
                      <a:pt x="14830425" y="9580753"/>
                    </a:moveTo>
                    <a:lnTo>
                      <a:pt x="14830425" y="0"/>
                    </a:lnTo>
                    <a:lnTo>
                      <a:pt x="0" y="9580753"/>
                    </a:lnTo>
                    <a:close/>
                  </a:path>
                </a:pathLst>
              </a:custGeom>
              <a:solidFill>
                <a:srgbClr val="E2B129"/>
              </a:solidFill>
            </p:spPr>
          </p:sp>
        </p:grpSp>
        <p:grpSp>
          <p:nvGrpSpPr>
            <p:cNvPr name="Group 5" id="5"/>
            <p:cNvGrpSpPr/>
            <p:nvPr/>
          </p:nvGrpSpPr>
          <p:grpSpPr>
            <a:xfrm rot="0">
              <a:off x="0" y="7557400"/>
              <a:ext cx="19654400" cy="6184000"/>
              <a:chOff x="0" y="0"/>
              <a:chExt cx="19654400" cy="6184000"/>
            </a:xfrm>
          </p:grpSpPr>
          <p:sp>
            <p:nvSpPr>
              <p:cNvPr name="Freeform 6" id="6"/>
              <p:cNvSpPr/>
              <p:nvPr/>
            </p:nvSpPr>
            <p:spPr>
              <a:xfrm flipH="false" flipV="false" rot="0">
                <a:off x="0" y="0"/>
                <a:ext cx="19654393" cy="6184011"/>
              </a:xfrm>
              <a:custGeom>
                <a:avLst/>
                <a:gdLst/>
                <a:ahLst/>
                <a:cxnLst/>
                <a:rect r="r" b="b" t="t" l="l"/>
                <a:pathLst>
                  <a:path h="6184011" w="19654393">
                    <a:moveTo>
                      <a:pt x="0" y="6184011"/>
                    </a:moveTo>
                    <a:lnTo>
                      <a:pt x="0" y="0"/>
                    </a:lnTo>
                    <a:lnTo>
                      <a:pt x="19654393" y="6184011"/>
                    </a:lnTo>
                    <a:close/>
                  </a:path>
                </a:pathLst>
              </a:custGeom>
              <a:solidFill>
                <a:srgbClr val="94DCDC"/>
              </a:solidFill>
            </p:spPr>
          </p:sp>
        </p:grpSp>
        <p:grpSp>
          <p:nvGrpSpPr>
            <p:cNvPr name="Group 7" id="7"/>
            <p:cNvGrpSpPr/>
            <p:nvPr/>
          </p:nvGrpSpPr>
          <p:grpSpPr>
            <a:xfrm rot="-10800000">
              <a:off x="12716140" y="0"/>
              <a:ext cx="11667858" cy="5230026"/>
              <a:chOff x="0" y="0"/>
              <a:chExt cx="11667858" cy="5230026"/>
            </a:xfrm>
          </p:grpSpPr>
          <p:sp>
            <p:nvSpPr>
              <p:cNvPr name="Freeform 8" id="8"/>
              <p:cNvSpPr/>
              <p:nvPr/>
            </p:nvSpPr>
            <p:spPr>
              <a:xfrm flipH="false" flipV="false" rot="0">
                <a:off x="0" y="0"/>
                <a:ext cx="11667871" cy="5229987"/>
              </a:xfrm>
              <a:custGeom>
                <a:avLst/>
                <a:gdLst/>
                <a:ahLst/>
                <a:cxnLst/>
                <a:rect r="r" b="b" t="t" l="l"/>
                <a:pathLst>
                  <a:path h="5229987" w="11667871">
                    <a:moveTo>
                      <a:pt x="0" y="5229987"/>
                    </a:moveTo>
                    <a:lnTo>
                      <a:pt x="0" y="0"/>
                    </a:lnTo>
                    <a:lnTo>
                      <a:pt x="11667871" y="5229987"/>
                    </a:lnTo>
                    <a:close/>
                  </a:path>
                </a:pathLst>
              </a:custGeom>
              <a:solidFill>
                <a:srgbClr val="41868B"/>
              </a:solidFill>
            </p:spPr>
          </p:sp>
          <p:sp>
            <p:nvSpPr>
              <p:cNvPr name="Freeform 9" id="9"/>
              <p:cNvSpPr/>
              <p:nvPr/>
            </p:nvSpPr>
            <p:spPr>
              <a:xfrm flipH="false" flipV="false" rot="0">
                <a:off x="-1524" y="-1651"/>
                <a:ext cx="11671047" cy="5233289"/>
              </a:xfrm>
              <a:custGeom>
                <a:avLst/>
                <a:gdLst/>
                <a:ahLst/>
                <a:cxnLst/>
                <a:rect r="r" b="b" t="t" l="l"/>
                <a:pathLst>
                  <a:path h="5233289" w="11671047">
                    <a:moveTo>
                      <a:pt x="0" y="5231638"/>
                    </a:moveTo>
                    <a:lnTo>
                      <a:pt x="0" y="1651"/>
                    </a:lnTo>
                    <a:cubicBezTo>
                      <a:pt x="0" y="1143"/>
                      <a:pt x="254" y="635"/>
                      <a:pt x="762" y="381"/>
                    </a:cubicBezTo>
                    <a:cubicBezTo>
                      <a:pt x="1270" y="127"/>
                      <a:pt x="1651" y="0"/>
                      <a:pt x="2159" y="254"/>
                    </a:cubicBezTo>
                    <a:lnTo>
                      <a:pt x="11670030" y="5230241"/>
                    </a:lnTo>
                    <a:cubicBezTo>
                      <a:pt x="11670665" y="5230495"/>
                      <a:pt x="11671047" y="5231257"/>
                      <a:pt x="11670919" y="5232019"/>
                    </a:cubicBezTo>
                    <a:cubicBezTo>
                      <a:pt x="11670792" y="5232781"/>
                      <a:pt x="11670157" y="5233289"/>
                      <a:pt x="11669396" y="5233289"/>
                    </a:cubicBezTo>
                    <a:lnTo>
                      <a:pt x="1524" y="5233289"/>
                    </a:lnTo>
                    <a:cubicBezTo>
                      <a:pt x="635" y="5233289"/>
                      <a:pt x="0" y="5232527"/>
                      <a:pt x="0" y="5231765"/>
                    </a:cubicBezTo>
                    <a:moveTo>
                      <a:pt x="3175" y="5231765"/>
                    </a:moveTo>
                    <a:lnTo>
                      <a:pt x="1524" y="5231765"/>
                    </a:lnTo>
                    <a:lnTo>
                      <a:pt x="1524" y="5230241"/>
                    </a:lnTo>
                    <a:lnTo>
                      <a:pt x="11669395" y="5230241"/>
                    </a:lnTo>
                    <a:lnTo>
                      <a:pt x="11669395" y="5231765"/>
                    </a:lnTo>
                    <a:lnTo>
                      <a:pt x="11668760" y="5233162"/>
                    </a:lnTo>
                    <a:lnTo>
                      <a:pt x="889" y="3048"/>
                    </a:lnTo>
                    <a:lnTo>
                      <a:pt x="1524" y="1651"/>
                    </a:lnTo>
                    <a:lnTo>
                      <a:pt x="3048" y="1651"/>
                    </a:lnTo>
                    <a:lnTo>
                      <a:pt x="3048" y="5231638"/>
                    </a:lnTo>
                    <a:close/>
                  </a:path>
                </a:pathLst>
              </a:custGeom>
              <a:solidFill>
                <a:srgbClr val="41868B"/>
              </a:solidFill>
            </p:spPr>
          </p:sp>
        </p:grpSp>
        <p:grpSp>
          <p:nvGrpSpPr>
            <p:cNvPr name="Group 10" id="10"/>
            <p:cNvGrpSpPr/>
            <p:nvPr/>
          </p:nvGrpSpPr>
          <p:grpSpPr>
            <a:xfrm rot="0">
              <a:off x="542000" y="575400"/>
              <a:ext cx="23300000" cy="12616000"/>
              <a:chOff x="0" y="0"/>
              <a:chExt cx="23300000" cy="12616000"/>
            </a:xfrm>
          </p:grpSpPr>
          <p:sp>
            <p:nvSpPr>
              <p:cNvPr name="Freeform 11" id="11"/>
              <p:cNvSpPr/>
              <p:nvPr/>
            </p:nvSpPr>
            <p:spPr>
              <a:xfrm flipH="false" flipV="false" rot="0">
                <a:off x="0" y="0"/>
                <a:ext cx="23300055" cy="12616053"/>
              </a:xfrm>
              <a:custGeom>
                <a:avLst/>
                <a:gdLst/>
                <a:ahLst/>
                <a:cxnLst/>
                <a:rect r="r" b="b" t="t" l="l"/>
                <a:pathLst>
                  <a:path h="12616053" w="23300055">
                    <a:moveTo>
                      <a:pt x="0" y="0"/>
                    </a:moveTo>
                    <a:lnTo>
                      <a:pt x="23300055" y="0"/>
                    </a:lnTo>
                    <a:lnTo>
                      <a:pt x="23300055" y="12616053"/>
                    </a:lnTo>
                    <a:lnTo>
                      <a:pt x="0" y="12616053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12" id="12"/>
              <p:cNvSpPr txBox="true"/>
              <p:nvPr/>
            </p:nvSpPr>
            <p:spPr>
              <a:xfrm>
                <a:off x="0" y="-76200"/>
                <a:ext cx="23300000" cy="1269220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l">
                  <a:lnSpc>
                    <a:spcPts val="4320"/>
                  </a:lnSpc>
                </a:pPr>
              </a:p>
            </p:txBody>
          </p:sp>
        </p:grpSp>
        <p:sp>
          <p:nvSpPr>
            <p:cNvPr name="Freeform 13" id="13"/>
            <p:cNvSpPr/>
            <p:nvPr/>
          </p:nvSpPr>
          <p:spPr>
            <a:xfrm flipH="false" flipV="false" rot="0">
              <a:off x="967064" y="11824178"/>
              <a:ext cx="8715306" cy="1164116"/>
            </a:xfrm>
            <a:custGeom>
              <a:avLst/>
              <a:gdLst/>
              <a:ahLst/>
              <a:cxnLst/>
              <a:rect r="r" b="b" t="t" l="l"/>
              <a:pathLst>
                <a:path h="1164116" w="8715306">
                  <a:moveTo>
                    <a:pt x="0" y="0"/>
                  </a:moveTo>
                  <a:lnTo>
                    <a:pt x="8715306" y="0"/>
                  </a:lnTo>
                  <a:lnTo>
                    <a:pt x="8715306" y="1164116"/>
                  </a:lnTo>
                  <a:lnTo>
                    <a:pt x="0" y="11641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0" b="0"/>
              </a:stretch>
            </a:blipFill>
          </p:spPr>
        </p:sp>
        <p:sp>
          <p:nvSpPr>
            <p:cNvPr name="Freeform 14" id="14"/>
            <p:cNvSpPr/>
            <p:nvPr/>
          </p:nvSpPr>
          <p:spPr>
            <a:xfrm flipH="false" flipV="false" rot="0">
              <a:off x="1003066" y="1122760"/>
              <a:ext cx="3291712" cy="2416888"/>
            </a:xfrm>
            <a:custGeom>
              <a:avLst/>
              <a:gdLst/>
              <a:ahLst/>
              <a:cxnLst/>
              <a:rect r="r" b="b" t="t" l="l"/>
              <a:pathLst>
                <a:path h="2416888" w="3291712">
                  <a:moveTo>
                    <a:pt x="0" y="0"/>
                  </a:moveTo>
                  <a:lnTo>
                    <a:pt x="3291712" y="0"/>
                  </a:lnTo>
                  <a:lnTo>
                    <a:pt x="3291712" y="2416888"/>
                  </a:lnTo>
                  <a:lnTo>
                    <a:pt x="0" y="241688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0" t="0" r="0" b="0"/>
              </a:stretch>
            </a:blipFill>
          </p:spPr>
        </p:sp>
      </p:grpSp>
      <p:sp>
        <p:nvSpPr>
          <p:cNvPr name="Freeform 15" id="15"/>
          <p:cNvSpPr/>
          <p:nvPr/>
        </p:nvSpPr>
        <p:spPr>
          <a:xfrm flipH="false" flipV="false" rot="0">
            <a:off x="16444265" y="8871932"/>
            <a:ext cx="1407772" cy="974212"/>
          </a:xfrm>
          <a:custGeom>
            <a:avLst/>
            <a:gdLst/>
            <a:ahLst/>
            <a:cxnLst/>
            <a:rect r="r" b="b" t="t" l="l"/>
            <a:pathLst>
              <a:path h="974212" w="1407772">
                <a:moveTo>
                  <a:pt x="0" y="0"/>
                </a:moveTo>
                <a:lnTo>
                  <a:pt x="1407772" y="0"/>
                </a:lnTo>
                <a:lnTo>
                  <a:pt x="1407772" y="974212"/>
                </a:lnTo>
                <a:lnTo>
                  <a:pt x="0" y="97421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TextBox 16" id="16"/>
          <p:cNvSpPr txBox="true"/>
          <p:nvPr/>
        </p:nvSpPr>
        <p:spPr>
          <a:xfrm rot="0">
            <a:off x="3896726" y="942975"/>
            <a:ext cx="2767728" cy="81646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718"/>
              </a:lnSpc>
            </a:pPr>
            <a:r>
              <a:rPr lang="en-US" sz="4798" b="true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Contexte</a:t>
            </a:r>
          </a:p>
        </p:txBody>
      </p:sp>
      <p:sp>
        <p:nvSpPr>
          <p:cNvPr name="AutoShape 17" id="17"/>
          <p:cNvSpPr/>
          <p:nvPr/>
        </p:nvSpPr>
        <p:spPr>
          <a:xfrm flipV="true">
            <a:off x="3712796" y="1759436"/>
            <a:ext cx="2995607" cy="17580"/>
          </a:xfrm>
          <a:prstGeom prst="line">
            <a:avLst/>
          </a:prstGeom>
          <a:ln cap="flat" w="38100">
            <a:solidFill>
              <a:srgbClr val="FF3030"/>
            </a:solidFill>
            <a:prstDash val="solid"/>
            <a:headEnd type="none" len="sm" w="sm"/>
            <a:tailEnd type="none" len="sm" w="sm"/>
          </a:ln>
        </p:spPr>
      </p:sp>
      <p:grpSp>
        <p:nvGrpSpPr>
          <p:cNvPr name="Group 18" id="18"/>
          <p:cNvGrpSpPr/>
          <p:nvPr/>
        </p:nvGrpSpPr>
        <p:grpSpPr>
          <a:xfrm rot="0">
            <a:off x="2169018" y="2913218"/>
            <a:ext cx="695550" cy="556350"/>
            <a:chOff x="0" y="0"/>
            <a:chExt cx="659326" cy="527375"/>
          </a:xfrm>
        </p:grpSpPr>
        <p:sp>
          <p:nvSpPr>
            <p:cNvPr name="Freeform 19" id="19"/>
            <p:cNvSpPr/>
            <p:nvPr/>
          </p:nvSpPr>
          <p:spPr>
            <a:xfrm flipH="false" flipV="false" rot="0">
              <a:off x="0" y="0"/>
              <a:ext cx="659326" cy="527375"/>
            </a:xfrm>
            <a:custGeom>
              <a:avLst/>
              <a:gdLst/>
              <a:ahLst/>
              <a:cxnLst/>
              <a:rect r="r" b="b" t="t" l="l"/>
              <a:pathLst>
                <a:path h="527375" w="659326">
                  <a:moveTo>
                    <a:pt x="659326" y="263688"/>
                  </a:moveTo>
                  <a:lnTo>
                    <a:pt x="252926" y="0"/>
                  </a:lnTo>
                  <a:lnTo>
                    <a:pt x="252926" y="203200"/>
                  </a:lnTo>
                  <a:lnTo>
                    <a:pt x="0" y="203200"/>
                  </a:lnTo>
                  <a:lnTo>
                    <a:pt x="0" y="324175"/>
                  </a:lnTo>
                  <a:lnTo>
                    <a:pt x="252926" y="324175"/>
                  </a:lnTo>
                  <a:lnTo>
                    <a:pt x="252926" y="527375"/>
                  </a:lnTo>
                  <a:lnTo>
                    <a:pt x="659326" y="263688"/>
                  </a:lnTo>
                  <a:close/>
                </a:path>
              </a:pathLst>
            </a:custGeom>
            <a:solidFill>
              <a:srgbClr val="FF5757"/>
            </a:solidFill>
          </p:spPr>
        </p:sp>
        <p:sp>
          <p:nvSpPr>
            <p:cNvPr name="TextBox 20" id="20"/>
            <p:cNvSpPr txBox="true"/>
            <p:nvPr/>
          </p:nvSpPr>
          <p:spPr>
            <a:xfrm>
              <a:off x="0" y="155575"/>
              <a:ext cx="557726" cy="1686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884"/>
                </a:lnSpc>
              </a:pPr>
            </a:p>
          </p:txBody>
        </p:sp>
      </p:grpSp>
      <p:sp>
        <p:nvSpPr>
          <p:cNvPr name="TextBox 21" id="21"/>
          <p:cNvSpPr txBox="true"/>
          <p:nvPr/>
        </p:nvSpPr>
        <p:spPr>
          <a:xfrm rot="0">
            <a:off x="3322743" y="2856068"/>
            <a:ext cx="14480911" cy="90567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617"/>
              </a:lnSpc>
            </a:pPr>
            <a:r>
              <a:rPr lang="en-US" sz="2583" b="true">
                <a:solidFill>
                  <a:srgbClr val="FF303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Violences intrafamiliales</a:t>
            </a:r>
            <a:r>
              <a:rPr lang="en-US" sz="2583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: thématique choisie dès l’écriture du projet de santé par les professionnels dans le cadre de la mission 2 : Organiser des parcours pluriprofessionnels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3322743" y="4515177"/>
            <a:ext cx="14480911" cy="90567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617"/>
              </a:lnSpc>
            </a:pPr>
            <a:r>
              <a:rPr lang="en-US" sz="2583">
                <a:solidFill>
                  <a:srgbClr val="171717"/>
                </a:solidFill>
                <a:latin typeface="Open Sans"/>
                <a:ea typeface="Open Sans"/>
                <a:cs typeface="Open Sans"/>
                <a:sym typeface="Open Sans"/>
              </a:rPr>
              <a:t>Ecriture du projet de santé pendant l’épidémie du COVID : </a:t>
            </a:r>
            <a:r>
              <a:rPr lang="en-US" sz="2583" b="true">
                <a:solidFill>
                  <a:srgbClr val="FF303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recrudescence des cas de violences</a:t>
            </a:r>
            <a:r>
              <a:rPr lang="en-US" sz="2583">
                <a:solidFill>
                  <a:srgbClr val="171717"/>
                </a:solidFill>
                <a:latin typeface="Open Sans"/>
                <a:ea typeface="Open Sans"/>
                <a:cs typeface="Open Sans"/>
                <a:sym typeface="Open Sans"/>
              </a:rPr>
              <a:t> intrafamiliales</a:t>
            </a:r>
          </a:p>
        </p:txBody>
      </p:sp>
      <p:grpSp>
        <p:nvGrpSpPr>
          <p:cNvPr name="Group 23" id="23"/>
          <p:cNvGrpSpPr/>
          <p:nvPr/>
        </p:nvGrpSpPr>
        <p:grpSpPr>
          <a:xfrm rot="0">
            <a:off x="2169018" y="4572327"/>
            <a:ext cx="695550" cy="556350"/>
            <a:chOff x="0" y="0"/>
            <a:chExt cx="659326" cy="527375"/>
          </a:xfrm>
        </p:grpSpPr>
        <p:sp>
          <p:nvSpPr>
            <p:cNvPr name="Freeform 24" id="24"/>
            <p:cNvSpPr/>
            <p:nvPr/>
          </p:nvSpPr>
          <p:spPr>
            <a:xfrm flipH="false" flipV="false" rot="0">
              <a:off x="0" y="0"/>
              <a:ext cx="659326" cy="527375"/>
            </a:xfrm>
            <a:custGeom>
              <a:avLst/>
              <a:gdLst/>
              <a:ahLst/>
              <a:cxnLst/>
              <a:rect r="r" b="b" t="t" l="l"/>
              <a:pathLst>
                <a:path h="527375" w="659326">
                  <a:moveTo>
                    <a:pt x="659326" y="263688"/>
                  </a:moveTo>
                  <a:lnTo>
                    <a:pt x="252926" y="0"/>
                  </a:lnTo>
                  <a:lnTo>
                    <a:pt x="252926" y="203200"/>
                  </a:lnTo>
                  <a:lnTo>
                    <a:pt x="0" y="203200"/>
                  </a:lnTo>
                  <a:lnTo>
                    <a:pt x="0" y="324175"/>
                  </a:lnTo>
                  <a:lnTo>
                    <a:pt x="252926" y="324175"/>
                  </a:lnTo>
                  <a:lnTo>
                    <a:pt x="252926" y="527375"/>
                  </a:lnTo>
                  <a:lnTo>
                    <a:pt x="659326" y="263688"/>
                  </a:lnTo>
                  <a:close/>
                </a:path>
              </a:pathLst>
            </a:custGeom>
            <a:solidFill>
              <a:srgbClr val="FF5757"/>
            </a:solidFill>
          </p:spPr>
        </p:sp>
        <p:sp>
          <p:nvSpPr>
            <p:cNvPr name="TextBox 25" id="25"/>
            <p:cNvSpPr txBox="true"/>
            <p:nvPr/>
          </p:nvSpPr>
          <p:spPr>
            <a:xfrm>
              <a:off x="0" y="155575"/>
              <a:ext cx="557726" cy="1686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884"/>
                </a:lnSpc>
              </a:pPr>
            </a:p>
          </p:txBody>
        </p:sp>
      </p:grpSp>
      <p:sp>
        <p:nvSpPr>
          <p:cNvPr name="TextBox 26" id="26"/>
          <p:cNvSpPr txBox="true"/>
          <p:nvPr/>
        </p:nvSpPr>
        <p:spPr>
          <a:xfrm rot="0">
            <a:off x="3322743" y="6172371"/>
            <a:ext cx="14480911" cy="90567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617"/>
              </a:lnSpc>
            </a:pPr>
            <a:r>
              <a:rPr lang="en-US" sz="2583" b="true">
                <a:solidFill>
                  <a:srgbClr val="FF303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Partenariat avec les instances</a:t>
            </a:r>
            <a:r>
              <a:rPr lang="en-US" sz="2583">
                <a:solidFill>
                  <a:srgbClr val="171717"/>
                </a:solidFill>
                <a:latin typeface="Open Sans"/>
                <a:ea typeface="Open Sans"/>
                <a:cs typeface="Open Sans"/>
                <a:sym typeface="Open Sans"/>
              </a:rPr>
              <a:t> engagées sur le territoire : le CIDFF, la préfecture, le tribunal, et autres associations </a:t>
            </a:r>
          </a:p>
        </p:txBody>
      </p:sp>
      <p:grpSp>
        <p:nvGrpSpPr>
          <p:cNvPr name="Group 27" id="27"/>
          <p:cNvGrpSpPr/>
          <p:nvPr/>
        </p:nvGrpSpPr>
        <p:grpSpPr>
          <a:xfrm rot="0">
            <a:off x="2169018" y="6227418"/>
            <a:ext cx="695550" cy="556350"/>
            <a:chOff x="0" y="0"/>
            <a:chExt cx="659326" cy="527375"/>
          </a:xfrm>
        </p:grpSpPr>
        <p:sp>
          <p:nvSpPr>
            <p:cNvPr name="Freeform 28" id="28"/>
            <p:cNvSpPr/>
            <p:nvPr/>
          </p:nvSpPr>
          <p:spPr>
            <a:xfrm flipH="false" flipV="false" rot="0">
              <a:off x="0" y="0"/>
              <a:ext cx="659326" cy="527375"/>
            </a:xfrm>
            <a:custGeom>
              <a:avLst/>
              <a:gdLst/>
              <a:ahLst/>
              <a:cxnLst/>
              <a:rect r="r" b="b" t="t" l="l"/>
              <a:pathLst>
                <a:path h="527375" w="659326">
                  <a:moveTo>
                    <a:pt x="659326" y="263688"/>
                  </a:moveTo>
                  <a:lnTo>
                    <a:pt x="252926" y="0"/>
                  </a:lnTo>
                  <a:lnTo>
                    <a:pt x="252926" y="203200"/>
                  </a:lnTo>
                  <a:lnTo>
                    <a:pt x="0" y="203200"/>
                  </a:lnTo>
                  <a:lnTo>
                    <a:pt x="0" y="324175"/>
                  </a:lnTo>
                  <a:lnTo>
                    <a:pt x="252926" y="324175"/>
                  </a:lnTo>
                  <a:lnTo>
                    <a:pt x="252926" y="527375"/>
                  </a:lnTo>
                  <a:lnTo>
                    <a:pt x="659326" y="263688"/>
                  </a:lnTo>
                  <a:close/>
                </a:path>
              </a:pathLst>
            </a:custGeom>
            <a:solidFill>
              <a:srgbClr val="FF5757"/>
            </a:solidFill>
          </p:spPr>
        </p:sp>
        <p:sp>
          <p:nvSpPr>
            <p:cNvPr name="TextBox 29" id="29"/>
            <p:cNvSpPr txBox="true"/>
            <p:nvPr/>
          </p:nvSpPr>
          <p:spPr>
            <a:xfrm>
              <a:off x="0" y="155575"/>
              <a:ext cx="557726" cy="1686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884"/>
                </a:lnSpc>
              </a:pPr>
            </a:p>
          </p:txBody>
        </p:sp>
      </p:grpSp>
      <p:sp>
        <p:nvSpPr>
          <p:cNvPr name="TextBox 30" id="30"/>
          <p:cNvSpPr txBox="true"/>
          <p:nvPr/>
        </p:nvSpPr>
        <p:spPr>
          <a:xfrm rot="0">
            <a:off x="3322743" y="7831668"/>
            <a:ext cx="14480911" cy="90567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617"/>
              </a:lnSpc>
            </a:pPr>
            <a:r>
              <a:rPr lang="en-US" sz="2583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Création d’un groupe de travail avec les professionnels de santé et les partenaires pour l’</a:t>
            </a:r>
            <a:r>
              <a:rPr lang="en-US" sz="2583" b="true">
                <a:solidFill>
                  <a:srgbClr val="FF303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élaboration d’outils </a:t>
            </a:r>
            <a:r>
              <a:rPr lang="en-US" sz="2583">
                <a:solidFill>
                  <a:srgbClr val="171717"/>
                </a:solidFill>
                <a:latin typeface="Open Sans"/>
                <a:ea typeface="Open Sans"/>
                <a:cs typeface="Open Sans"/>
                <a:sym typeface="Open Sans"/>
              </a:rPr>
              <a:t>à destination des professionnels de santé et de la population</a:t>
            </a:r>
          </a:p>
        </p:txBody>
      </p:sp>
      <p:grpSp>
        <p:nvGrpSpPr>
          <p:cNvPr name="Group 31" id="31"/>
          <p:cNvGrpSpPr/>
          <p:nvPr/>
        </p:nvGrpSpPr>
        <p:grpSpPr>
          <a:xfrm rot="0">
            <a:off x="2169018" y="7886715"/>
            <a:ext cx="695550" cy="556350"/>
            <a:chOff x="0" y="0"/>
            <a:chExt cx="659326" cy="527375"/>
          </a:xfrm>
        </p:grpSpPr>
        <p:sp>
          <p:nvSpPr>
            <p:cNvPr name="Freeform 32" id="32"/>
            <p:cNvSpPr/>
            <p:nvPr/>
          </p:nvSpPr>
          <p:spPr>
            <a:xfrm flipH="false" flipV="false" rot="0">
              <a:off x="0" y="0"/>
              <a:ext cx="659326" cy="527375"/>
            </a:xfrm>
            <a:custGeom>
              <a:avLst/>
              <a:gdLst/>
              <a:ahLst/>
              <a:cxnLst/>
              <a:rect r="r" b="b" t="t" l="l"/>
              <a:pathLst>
                <a:path h="527375" w="659326">
                  <a:moveTo>
                    <a:pt x="659326" y="263688"/>
                  </a:moveTo>
                  <a:lnTo>
                    <a:pt x="252926" y="0"/>
                  </a:lnTo>
                  <a:lnTo>
                    <a:pt x="252926" y="203200"/>
                  </a:lnTo>
                  <a:lnTo>
                    <a:pt x="0" y="203200"/>
                  </a:lnTo>
                  <a:lnTo>
                    <a:pt x="0" y="324175"/>
                  </a:lnTo>
                  <a:lnTo>
                    <a:pt x="252926" y="324175"/>
                  </a:lnTo>
                  <a:lnTo>
                    <a:pt x="252926" y="527375"/>
                  </a:lnTo>
                  <a:lnTo>
                    <a:pt x="659326" y="263688"/>
                  </a:lnTo>
                  <a:close/>
                </a:path>
              </a:pathLst>
            </a:custGeom>
            <a:solidFill>
              <a:srgbClr val="FF5757"/>
            </a:solidFill>
          </p:spPr>
        </p:sp>
        <p:sp>
          <p:nvSpPr>
            <p:cNvPr name="TextBox 33" id="33"/>
            <p:cNvSpPr txBox="true"/>
            <p:nvPr/>
          </p:nvSpPr>
          <p:spPr>
            <a:xfrm>
              <a:off x="0" y="155575"/>
              <a:ext cx="557726" cy="1686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884"/>
                </a:lnSpc>
              </a:pPr>
            </a:p>
          </p:txBody>
        </p:sp>
      </p:grp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21346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-19050"/>
            <a:ext cx="18288000" cy="10306050"/>
            <a:chOff x="0" y="0"/>
            <a:chExt cx="24384000" cy="13741400"/>
          </a:xfrm>
        </p:grpSpPr>
        <p:grpSp>
          <p:nvGrpSpPr>
            <p:cNvPr name="Group 3" id="3"/>
            <p:cNvGrpSpPr/>
            <p:nvPr/>
          </p:nvGrpSpPr>
          <p:grpSpPr>
            <a:xfrm rot="0">
              <a:off x="9553600" y="4160598"/>
              <a:ext cx="14830400" cy="9580800"/>
              <a:chOff x="0" y="0"/>
              <a:chExt cx="14830400" cy="9580800"/>
            </a:xfrm>
          </p:grpSpPr>
          <p:sp>
            <p:nvSpPr>
              <p:cNvPr name="Freeform 4" id="4"/>
              <p:cNvSpPr/>
              <p:nvPr/>
            </p:nvSpPr>
            <p:spPr>
              <a:xfrm flipH="false" flipV="false" rot="0">
                <a:off x="0" y="0"/>
                <a:ext cx="14830425" cy="9580753"/>
              </a:xfrm>
              <a:custGeom>
                <a:avLst/>
                <a:gdLst/>
                <a:ahLst/>
                <a:cxnLst/>
                <a:rect r="r" b="b" t="t" l="l"/>
                <a:pathLst>
                  <a:path h="9580753" w="14830425">
                    <a:moveTo>
                      <a:pt x="14830425" y="9580753"/>
                    </a:moveTo>
                    <a:lnTo>
                      <a:pt x="14830425" y="0"/>
                    </a:lnTo>
                    <a:lnTo>
                      <a:pt x="0" y="9580753"/>
                    </a:lnTo>
                    <a:close/>
                  </a:path>
                </a:pathLst>
              </a:custGeom>
              <a:solidFill>
                <a:srgbClr val="E2B129"/>
              </a:solidFill>
            </p:spPr>
          </p:sp>
        </p:grpSp>
        <p:grpSp>
          <p:nvGrpSpPr>
            <p:cNvPr name="Group 5" id="5"/>
            <p:cNvGrpSpPr/>
            <p:nvPr/>
          </p:nvGrpSpPr>
          <p:grpSpPr>
            <a:xfrm rot="0">
              <a:off x="0" y="7557400"/>
              <a:ext cx="19654400" cy="6184000"/>
              <a:chOff x="0" y="0"/>
              <a:chExt cx="19654400" cy="6184000"/>
            </a:xfrm>
          </p:grpSpPr>
          <p:sp>
            <p:nvSpPr>
              <p:cNvPr name="Freeform 6" id="6"/>
              <p:cNvSpPr/>
              <p:nvPr/>
            </p:nvSpPr>
            <p:spPr>
              <a:xfrm flipH="false" flipV="false" rot="0">
                <a:off x="0" y="0"/>
                <a:ext cx="19654393" cy="6184011"/>
              </a:xfrm>
              <a:custGeom>
                <a:avLst/>
                <a:gdLst/>
                <a:ahLst/>
                <a:cxnLst/>
                <a:rect r="r" b="b" t="t" l="l"/>
                <a:pathLst>
                  <a:path h="6184011" w="19654393">
                    <a:moveTo>
                      <a:pt x="0" y="6184011"/>
                    </a:moveTo>
                    <a:lnTo>
                      <a:pt x="0" y="0"/>
                    </a:lnTo>
                    <a:lnTo>
                      <a:pt x="19654393" y="6184011"/>
                    </a:lnTo>
                    <a:close/>
                  </a:path>
                </a:pathLst>
              </a:custGeom>
              <a:solidFill>
                <a:srgbClr val="94DCDC"/>
              </a:solidFill>
            </p:spPr>
          </p:sp>
        </p:grpSp>
        <p:grpSp>
          <p:nvGrpSpPr>
            <p:cNvPr name="Group 7" id="7"/>
            <p:cNvGrpSpPr/>
            <p:nvPr/>
          </p:nvGrpSpPr>
          <p:grpSpPr>
            <a:xfrm rot="-10800000">
              <a:off x="12716140" y="0"/>
              <a:ext cx="11667858" cy="5230026"/>
              <a:chOff x="0" y="0"/>
              <a:chExt cx="11667858" cy="5230026"/>
            </a:xfrm>
          </p:grpSpPr>
          <p:sp>
            <p:nvSpPr>
              <p:cNvPr name="Freeform 8" id="8"/>
              <p:cNvSpPr/>
              <p:nvPr/>
            </p:nvSpPr>
            <p:spPr>
              <a:xfrm flipH="false" flipV="false" rot="0">
                <a:off x="0" y="0"/>
                <a:ext cx="11667871" cy="5229987"/>
              </a:xfrm>
              <a:custGeom>
                <a:avLst/>
                <a:gdLst/>
                <a:ahLst/>
                <a:cxnLst/>
                <a:rect r="r" b="b" t="t" l="l"/>
                <a:pathLst>
                  <a:path h="5229987" w="11667871">
                    <a:moveTo>
                      <a:pt x="0" y="5229987"/>
                    </a:moveTo>
                    <a:lnTo>
                      <a:pt x="0" y="0"/>
                    </a:lnTo>
                    <a:lnTo>
                      <a:pt x="11667871" y="5229987"/>
                    </a:lnTo>
                    <a:close/>
                  </a:path>
                </a:pathLst>
              </a:custGeom>
              <a:solidFill>
                <a:srgbClr val="41868B"/>
              </a:solidFill>
            </p:spPr>
          </p:sp>
          <p:sp>
            <p:nvSpPr>
              <p:cNvPr name="Freeform 9" id="9"/>
              <p:cNvSpPr/>
              <p:nvPr/>
            </p:nvSpPr>
            <p:spPr>
              <a:xfrm flipH="false" flipV="false" rot="0">
                <a:off x="-1524" y="-1651"/>
                <a:ext cx="11671047" cy="5233289"/>
              </a:xfrm>
              <a:custGeom>
                <a:avLst/>
                <a:gdLst/>
                <a:ahLst/>
                <a:cxnLst/>
                <a:rect r="r" b="b" t="t" l="l"/>
                <a:pathLst>
                  <a:path h="5233289" w="11671047">
                    <a:moveTo>
                      <a:pt x="0" y="5231638"/>
                    </a:moveTo>
                    <a:lnTo>
                      <a:pt x="0" y="1651"/>
                    </a:lnTo>
                    <a:cubicBezTo>
                      <a:pt x="0" y="1143"/>
                      <a:pt x="254" y="635"/>
                      <a:pt x="762" y="381"/>
                    </a:cubicBezTo>
                    <a:cubicBezTo>
                      <a:pt x="1270" y="127"/>
                      <a:pt x="1651" y="0"/>
                      <a:pt x="2159" y="254"/>
                    </a:cubicBezTo>
                    <a:lnTo>
                      <a:pt x="11670030" y="5230241"/>
                    </a:lnTo>
                    <a:cubicBezTo>
                      <a:pt x="11670665" y="5230495"/>
                      <a:pt x="11671047" y="5231257"/>
                      <a:pt x="11670919" y="5232019"/>
                    </a:cubicBezTo>
                    <a:cubicBezTo>
                      <a:pt x="11670792" y="5232781"/>
                      <a:pt x="11670157" y="5233289"/>
                      <a:pt x="11669396" y="5233289"/>
                    </a:cubicBezTo>
                    <a:lnTo>
                      <a:pt x="1524" y="5233289"/>
                    </a:lnTo>
                    <a:cubicBezTo>
                      <a:pt x="635" y="5233289"/>
                      <a:pt x="0" y="5232527"/>
                      <a:pt x="0" y="5231765"/>
                    </a:cubicBezTo>
                    <a:moveTo>
                      <a:pt x="3175" y="5231765"/>
                    </a:moveTo>
                    <a:lnTo>
                      <a:pt x="1524" y="5231765"/>
                    </a:lnTo>
                    <a:lnTo>
                      <a:pt x="1524" y="5230241"/>
                    </a:lnTo>
                    <a:lnTo>
                      <a:pt x="11669395" y="5230241"/>
                    </a:lnTo>
                    <a:lnTo>
                      <a:pt x="11669395" y="5231765"/>
                    </a:lnTo>
                    <a:lnTo>
                      <a:pt x="11668760" y="5233162"/>
                    </a:lnTo>
                    <a:lnTo>
                      <a:pt x="889" y="3048"/>
                    </a:lnTo>
                    <a:lnTo>
                      <a:pt x="1524" y="1651"/>
                    </a:lnTo>
                    <a:lnTo>
                      <a:pt x="3048" y="1651"/>
                    </a:lnTo>
                    <a:lnTo>
                      <a:pt x="3048" y="5231638"/>
                    </a:lnTo>
                    <a:close/>
                  </a:path>
                </a:pathLst>
              </a:custGeom>
              <a:solidFill>
                <a:srgbClr val="41868B"/>
              </a:solidFill>
            </p:spPr>
          </p:sp>
        </p:grpSp>
        <p:grpSp>
          <p:nvGrpSpPr>
            <p:cNvPr name="Group 10" id="10"/>
            <p:cNvGrpSpPr/>
            <p:nvPr/>
          </p:nvGrpSpPr>
          <p:grpSpPr>
            <a:xfrm rot="0">
              <a:off x="542000" y="575400"/>
              <a:ext cx="23300000" cy="12616000"/>
              <a:chOff x="0" y="0"/>
              <a:chExt cx="23300000" cy="12616000"/>
            </a:xfrm>
          </p:grpSpPr>
          <p:sp>
            <p:nvSpPr>
              <p:cNvPr name="Freeform 11" id="11"/>
              <p:cNvSpPr/>
              <p:nvPr/>
            </p:nvSpPr>
            <p:spPr>
              <a:xfrm flipH="false" flipV="false" rot="0">
                <a:off x="0" y="0"/>
                <a:ext cx="23300055" cy="12616053"/>
              </a:xfrm>
              <a:custGeom>
                <a:avLst/>
                <a:gdLst/>
                <a:ahLst/>
                <a:cxnLst/>
                <a:rect r="r" b="b" t="t" l="l"/>
                <a:pathLst>
                  <a:path h="12616053" w="23300055">
                    <a:moveTo>
                      <a:pt x="0" y="0"/>
                    </a:moveTo>
                    <a:lnTo>
                      <a:pt x="23300055" y="0"/>
                    </a:lnTo>
                    <a:lnTo>
                      <a:pt x="23300055" y="12616053"/>
                    </a:lnTo>
                    <a:lnTo>
                      <a:pt x="0" y="12616053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12" id="12"/>
              <p:cNvSpPr txBox="true"/>
              <p:nvPr/>
            </p:nvSpPr>
            <p:spPr>
              <a:xfrm>
                <a:off x="0" y="-76200"/>
                <a:ext cx="23300000" cy="1269220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l">
                  <a:lnSpc>
                    <a:spcPts val="4320"/>
                  </a:lnSpc>
                </a:pPr>
              </a:p>
            </p:txBody>
          </p:sp>
        </p:grpSp>
        <p:sp>
          <p:nvSpPr>
            <p:cNvPr name="Freeform 13" id="13"/>
            <p:cNvSpPr/>
            <p:nvPr/>
          </p:nvSpPr>
          <p:spPr>
            <a:xfrm flipH="false" flipV="false" rot="0">
              <a:off x="967064" y="11824178"/>
              <a:ext cx="8715306" cy="1164116"/>
            </a:xfrm>
            <a:custGeom>
              <a:avLst/>
              <a:gdLst/>
              <a:ahLst/>
              <a:cxnLst/>
              <a:rect r="r" b="b" t="t" l="l"/>
              <a:pathLst>
                <a:path h="1164116" w="8715306">
                  <a:moveTo>
                    <a:pt x="0" y="0"/>
                  </a:moveTo>
                  <a:lnTo>
                    <a:pt x="8715306" y="0"/>
                  </a:lnTo>
                  <a:lnTo>
                    <a:pt x="8715306" y="1164116"/>
                  </a:lnTo>
                  <a:lnTo>
                    <a:pt x="0" y="11641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0" b="0"/>
              </a:stretch>
            </a:blipFill>
          </p:spPr>
        </p:sp>
        <p:sp>
          <p:nvSpPr>
            <p:cNvPr name="Freeform 14" id="14"/>
            <p:cNvSpPr/>
            <p:nvPr/>
          </p:nvSpPr>
          <p:spPr>
            <a:xfrm flipH="false" flipV="false" rot="0">
              <a:off x="1003066" y="1122760"/>
              <a:ext cx="3291712" cy="2416888"/>
            </a:xfrm>
            <a:custGeom>
              <a:avLst/>
              <a:gdLst/>
              <a:ahLst/>
              <a:cxnLst/>
              <a:rect r="r" b="b" t="t" l="l"/>
              <a:pathLst>
                <a:path h="2416888" w="3291712">
                  <a:moveTo>
                    <a:pt x="0" y="0"/>
                  </a:moveTo>
                  <a:lnTo>
                    <a:pt x="3291712" y="0"/>
                  </a:lnTo>
                  <a:lnTo>
                    <a:pt x="3291712" y="2416888"/>
                  </a:lnTo>
                  <a:lnTo>
                    <a:pt x="0" y="241688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0" t="0" r="0" b="0"/>
              </a:stretch>
            </a:blipFill>
          </p:spPr>
        </p:sp>
      </p:grpSp>
      <p:sp>
        <p:nvSpPr>
          <p:cNvPr name="Freeform 15" id="15"/>
          <p:cNvSpPr/>
          <p:nvPr/>
        </p:nvSpPr>
        <p:spPr>
          <a:xfrm flipH="false" flipV="false" rot="0">
            <a:off x="16444265" y="8871932"/>
            <a:ext cx="1407772" cy="974212"/>
          </a:xfrm>
          <a:custGeom>
            <a:avLst/>
            <a:gdLst/>
            <a:ahLst/>
            <a:cxnLst/>
            <a:rect r="r" b="b" t="t" l="l"/>
            <a:pathLst>
              <a:path h="974212" w="1407772">
                <a:moveTo>
                  <a:pt x="0" y="0"/>
                </a:moveTo>
                <a:lnTo>
                  <a:pt x="1407772" y="0"/>
                </a:lnTo>
                <a:lnTo>
                  <a:pt x="1407772" y="974212"/>
                </a:lnTo>
                <a:lnTo>
                  <a:pt x="0" y="97421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TextBox 16" id="16"/>
          <p:cNvSpPr txBox="true"/>
          <p:nvPr/>
        </p:nvSpPr>
        <p:spPr>
          <a:xfrm rot="0">
            <a:off x="3530039" y="1131064"/>
            <a:ext cx="5613901" cy="80072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573"/>
              </a:lnSpc>
            </a:pPr>
            <a:r>
              <a:rPr lang="en-US" sz="4695" b="true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Le protectomètre</a:t>
            </a:r>
          </a:p>
        </p:txBody>
      </p:sp>
      <p:sp>
        <p:nvSpPr>
          <p:cNvPr name="AutoShape 17" id="17"/>
          <p:cNvSpPr/>
          <p:nvPr/>
        </p:nvSpPr>
        <p:spPr>
          <a:xfrm flipV="true">
            <a:off x="3595891" y="1931789"/>
            <a:ext cx="5548050" cy="17201"/>
          </a:xfrm>
          <a:prstGeom prst="line">
            <a:avLst/>
          </a:prstGeom>
          <a:ln cap="flat" w="38100">
            <a:solidFill>
              <a:srgbClr val="FF303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18" id="18"/>
          <p:cNvSpPr txBox="true"/>
          <p:nvPr/>
        </p:nvSpPr>
        <p:spPr>
          <a:xfrm rot="0">
            <a:off x="1777363" y="2709023"/>
            <a:ext cx="16074674" cy="624133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539"/>
              </a:lnSpc>
            </a:pPr>
            <a:r>
              <a:rPr lang="en-US" sz="2528">
                <a:solidFill>
                  <a:srgbClr val="171717"/>
                </a:solidFill>
                <a:latin typeface="Open Sans"/>
                <a:ea typeface="Open Sans"/>
                <a:cs typeface="Open Sans"/>
                <a:sym typeface="Open Sans"/>
              </a:rPr>
              <a:t>Travail sur l’outil existant créé au Mexique et repris par l’association “Nous toutes” à Paris : </a:t>
            </a:r>
            <a:r>
              <a:rPr lang="en-US" sz="2528" b="true">
                <a:solidFill>
                  <a:srgbClr val="FF303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Le violentomètre </a:t>
            </a:r>
          </a:p>
          <a:p>
            <a:pPr algn="l">
              <a:lnSpc>
                <a:spcPts val="2139"/>
              </a:lnSpc>
            </a:pPr>
          </a:p>
          <a:p>
            <a:pPr algn="l">
              <a:lnSpc>
                <a:spcPts val="3539"/>
              </a:lnSpc>
            </a:pPr>
            <a:r>
              <a:rPr lang="en-US" sz="2528">
                <a:solidFill>
                  <a:srgbClr val="171717"/>
                </a:solidFill>
                <a:latin typeface="Open Sans"/>
                <a:ea typeface="Open Sans"/>
                <a:cs typeface="Open Sans"/>
                <a:sym typeface="Open Sans"/>
              </a:rPr>
              <a:t>Choix d’y ajouter les</a:t>
            </a:r>
            <a:r>
              <a:rPr lang="en-US" sz="2528" b="true">
                <a:solidFill>
                  <a:srgbClr val="FF303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conséquences sur l’enfant</a:t>
            </a:r>
            <a:r>
              <a:rPr lang="en-US" sz="2528">
                <a:solidFill>
                  <a:srgbClr val="171717"/>
                </a:solidFill>
                <a:latin typeface="Open Sans"/>
                <a:ea typeface="Open Sans"/>
                <a:cs typeface="Open Sans"/>
                <a:sym typeface="Open Sans"/>
              </a:rPr>
              <a:t>,</a:t>
            </a:r>
            <a:r>
              <a:rPr lang="en-US" sz="2528" b="true">
                <a:solidFill>
                  <a:srgbClr val="FF303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2528">
                <a:solidFill>
                  <a:srgbClr val="171717"/>
                </a:solidFill>
                <a:latin typeface="Open Sans"/>
                <a:ea typeface="Open Sans"/>
                <a:cs typeface="Open Sans"/>
                <a:sym typeface="Open Sans"/>
              </a:rPr>
              <a:t>et </a:t>
            </a:r>
            <a:r>
              <a:rPr lang="en-US" sz="2528" b="true">
                <a:solidFill>
                  <a:srgbClr val="FF303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modifications/ajouts </a:t>
            </a:r>
            <a:r>
              <a:rPr lang="en-US" sz="2528">
                <a:solidFill>
                  <a:srgbClr val="171717"/>
                </a:solidFill>
                <a:latin typeface="Open Sans"/>
                <a:ea typeface="Open Sans"/>
                <a:cs typeface="Open Sans"/>
                <a:sym typeface="Open Sans"/>
              </a:rPr>
              <a:t>de certains items suite à l’évolution des dernières années (ex : violences “administrative”)</a:t>
            </a:r>
          </a:p>
          <a:p>
            <a:pPr algn="l">
              <a:lnSpc>
                <a:spcPts val="2139"/>
              </a:lnSpc>
            </a:pPr>
          </a:p>
          <a:p>
            <a:pPr algn="l">
              <a:lnSpc>
                <a:spcPts val="3539"/>
              </a:lnSpc>
            </a:pPr>
            <a:r>
              <a:rPr lang="en-US" sz="2528">
                <a:solidFill>
                  <a:srgbClr val="171717"/>
                </a:solidFill>
                <a:latin typeface="Open Sans"/>
                <a:ea typeface="Open Sans"/>
                <a:cs typeface="Open Sans"/>
                <a:sym typeface="Open Sans"/>
              </a:rPr>
              <a:t>Modification du </a:t>
            </a:r>
            <a:r>
              <a:rPr lang="en-US" sz="2528" b="true">
                <a:solidFill>
                  <a:srgbClr val="FF303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nom </a:t>
            </a:r>
            <a:r>
              <a:rPr lang="en-US" sz="2528">
                <a:solidFill>
                  <a:srgbClr val="171717"/>
                </a:solidFill>
                <a:latin typeface="Open Sans"/>
                <a:ea typeface="Open Sans"/>
                <a:cs typeface="Open Sans"/>
                <a:sym typeface="Open Sans"/>
              </a:rPr>
              <a:t>et du </a:t>
            </a:r>
            <a:r>
              <a:rPr lang="en-US" sz="2528" b="true">
                <a:solidFill>
                  <a:srgbClr val="FF303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sens de l’échelle</a:t>
            </a:r>
            <a:r>
              <a:rPr lang="en-US" sz="2528">
                <a:solidFill>
                  <a:srgbClr val="171717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</a:p>
          <a:p>
            <a:pPr algn="l">
              <a:lnSpc>
                <a:spcPts val="2139"/>
              </a:lnSpc>
            </a:pPr>
          </a:p>
          <a:p>
            <a:pPr algn="l">
              <a:lnSpc>
                <a:spcPts val="3539"/>
              </a:lnSpc>
            </a:pPr>
            <a:r>
              <a:rPr lang="en-US" sz="2528">
                <a:solidFill>
                  <a:srgbClr val="171717"/>
                </a:solidFill>
                <a:latin typeface="Open Sans"/>
                <a:ea typeface="Open Sans"/>
                <a:cs typeface="Open Sans"/>
                <a:sym typeface="Open Sans"/>
              </a:rPr>
              <a:t>Contacts du territoire répertoriés</a:t>
            </a:r>
          </a:p>
          <a:p>
            <a:pPr algn="l">
              <a:lnSpc>
                <a:spcPts val="2139"/>
              </a:lnSpc>
            </a:pPr>
          </a:p>
          <a:p>
            <a:pPr algn="l">
              <a:lnSpc>
                <a:spcPts val="3539"/>
              </a:lnSpc>
            </a:pPr>
            <a:r>
              <a:rPr lang="en-US" sz="2528">
                <a:solidFill>
                  <a:srgbClr val="171717"/>
                </a:solidFill>
                <a:latin typeface="Open Sans"/>
                <a:ea typeface="Open Sans"/>
                <a:cs typeface="Open Sans"/>
                <a:sym typeface="Open Sans"/>
              </a:rPr>
              <a:t>Création de </a:t>
            </a:r>
            <a:r>
              <a:rPr lang="en-US" sz="2528" b="true">
                <a:solidFill>
                  <a:srgbClr val="FF303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sachets en pharmacie </a:t>
            </a:r>
            <a:r>
              <a:rPr lang="en-US" sz="2528">
                <a:solidFill>
                  <a:srgbClr val="171717"/>
                </a:solidFill>
                <a:latin typeface="Open Sans"/>
                <a:ea typeface="Open Sans"/>
                <a:cs typeface="Open Sans"/>
                <a:sym typeface="Open Sans"/>
              </a:rPr>
              <a:t>: </a:t>
            </a:r>
            <a:r>
              <a:rPr lang="en-US" sz="2528" b="true">
                <a:solidFill>
                  <a:srgbClr val="FF303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Diffusion par le biais des pharmacies</a:t>
            </a:r>
            <a:r>
              <a:rPr lang="en-US" sz="2528">
                <a:solidFill>
                  <a:srgbClr val="171717"/>
                </a:solidFill>
                <a:latin typeface="Open Sans"/>
                <a:ea typeface="Open Sans"/>
                <a:cs typeface="Open Sans"/>
                <a:sym typeface="Open Sans"/>
              </a:rPr>
              <a:t> du département à l’occasion de la </a:t>
            </a:r>
            <a:r>
              <a:rPr lang="en-US" sz="2528" b="true">
                <a:solidFill>
                  <a:srgbClr val="FF303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journée de lutte contre les violences</a:t>
            </a:r>
            <a:r>
              <a:rPr lang="en-US" sz="2528">
                <a:solidFill>
                  <a:srgbClr val="171717"/>
                </a:solidFill>
                <a:latin typeface="Open Sans"/>
                <a:ea typeface="Open Sans"/>
                <a:cs typeface="Open Sans"/>
                <a:sym typeface="Open Sans"/>
              </a:rPr>
              <a:t>          partage de l’information aux CPTS de la région et </a:t>
            </a:r>
            <a:r>
              <a:rPr lang="en-US" sz="2528" b="true">
                <a:solidFill>
                  <a:srgbClr val="FF303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mobilisation</a:t>
            </a:r>
            <a:r>
              <a:rPr lang="en-US" sz="2528">
                <a:solidFill>
                  <a:srgbClr val="171717"/>
                </a:solidFill>
                <a:latin typeface="Open Sans"/>
                <a:ea typeface="Open Sans"/>
                <a:cs typeface="Open Sans"/>
                <a:sym typeface="Open Sans"/>
              </a:rPr>
              <a:t> de plusieurs d’entre elles pour la même action</a:t>
            </a:r>
          </a:p>
          <a:p>
            <a:pPr algn="l">
              <a:lnSpc>
                <a:spcPts val="2139"/>
              </a:lnSpc>
            </a:pPr>
          </a:p>
          <a:p>
            <a:pPr algn="l">
              <a:lnSpc>
                <a:spcPts val="3539"/>
              </a:lnSpc>
            </a:pPr>
            <a:r>
              <a:rPr lang="en-US" sz="2528">
                <a:solidFill>
                  <a:srgbClr val="171717"/>
                </a:solidFill>
                <a:latin typeface="Open Sans"/>
                <a:ea typeface="Open Sans"/>
                <a:cs typeface="Open Sans"/>
                <a:sym typeface="Open Sans"/>
              </a:rPr>
              <a:t>“</a:t>
            </a:r>
            <a:r>
              <a:rPr lang="en-US" sz="2528" b="true">
                <a:solidFill>
                  <a:srgbClr val="FF303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Masque 19</a:t>
            </a:r>
            <a:r>
              <a:rPr lang="en-US" sz="2528">
                <a:solidFill>
                  <a:srgbClr val="171717"/>
                </a:solidFill>
                <a:latin typeface="Open Sans"/>
                <a:ea typeface="Open Sans"/>
                <a:cs typeface="Open Sans"/>
                <a:sym typeface="Open Sans"/>
              </a:rPr>
              <a:t>" : A la demande des professionnels de santé       Réalisation de </a:t>
            </a:r>
            <a:r>
              <a:rPr lang="en-US" sz="2528" b="true">
                <a:solidFill>
                  <a:srgbClr val="FF303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sensibilisations dans les MSP</a:t>
            </a:r>
            <a:r>
              <a:rPr lang="en-US" sz="2528">
                <a:solidFill>
                  <a:srgbClr val="171717"/>
                </a:solidFill>
                <a:latin typeface="Open Sans"/>
                <a:ea typeface="Open Sans"/>
                <a:cs typeface="Open Sans"/>
                <a:sym typeface="Open Sans"/>
              </a:rPr>
              <a:t> du territoire par une juriste et une médecin légiste sur le</a:t>
            </a:r>
            <a:r>
              <a:rPr lang="en-US" sz="2528" b="true">
                <a:solidFill>
                  <a:srgbClr val="FF303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repérage et la conduite à tenir en tant que PS</a:t>
            </a:r>
          </a:p>
        </p:txBody>
      </p:sp>
      <p:grpSp>
        <p:nvGrpSpPr>
          <p:cNvPr name="Group 19" id="19"/>
          <p:cNvGrpSpPr/>
          <p:nvPr/>
        </p:nvGrpSpPr>
        <p:grpSpPr>
          <a:xfrm rot="0">
            <a:off x="1028700" y="2756648"/>
            <a:ext cx="603274" cy="583575"/>
            <a:chOff x="0" y="0"/>
            <a:chExt cx="840236" cy="812800"/>
          </a:xfrm>
        </p:grpSpPr>
        <p:sp>
          <p:nvSpPr>
            <p:cNvPr name="Freeform 20" id="20"/>
            <p:cNvSpPr/>
            <p:nvPr/>
          </p:nvSpPr>
          <p:spPr>
            <a:xfrm flipH="false" flipV="false" rot="0">
              <a:off x="0" y="0"/>
              <a:ext cx="840236" cy="812800"/>
            </a:xfrm>
            <a:custGeom>
              <a:avLst/>
              <a:gdLst/>
              <a:ahLst/>
              <a:cxnLst/>
              <a:rect r="r" b="b" t="t" l="l"/>
              <a:pathLst>
                <a:path h="812800" w="840236">
                  <a:moveTo>
                    <a:pt x="420118" y="0"/>
                  </a:moveTo>
                  <a:lnTo>
                    <a:pt x="482139" y="87561"/>
                  </a:lnTo>
                  <a:lnTo>
                    <a:pt x="572533" y="27679"/>
                  </a:lnTo>
                  <a:lnTo>
                    <a:pt x="597807" y="131093"/>
                  </a:lnTo>
                  <a:lnTo>
                    <a:pt x="704362" y="106978"/>
                  </a:lnTo>
                  <a:lnTo>
                    <a:pt x="689477" y="212279"/>
                  </a:lnTo>
                  <a:lnTo>
                    <a:pt x="797803" y="227186"/>
                  </a:lnTo>
                  <a:lnTo>
                    <a:pt x="744767" y="320152"/>
                  </a:lnTo>
                  <a:lnTo>
                    <a:pt x="840236" y="372069"/>
                  </a:lnTo>
                  <a:lnTo>
                    <a:pt x="756212" y="440145"/>
                  </a:lnTo>
                  <a:lnTo>
                    <a:pt x="825930" y="522061"/>
                  </a:lnTo>
                  <a:lnTo>
                    <a:pt x="722266" y="556053"/>
                  </a:lnTo>
                  <a:lnTo>
                    <a:pt x="756816" y="656904"/>
                  </a:lnTo>
                  <a:lnTo>
                    <a:pt x="647513" y="652219"/>
                  </a:lnTo>
                  <a:lnTo>
                    <a:pt x="642229" y="758384"/>
                  </a:lnTo>
                  <a:lnTo>
                    <a:pt x="542049" y="715658"/>
                  </a:lnTo>
                  <a:lnTo>
                    <a:pt x="497646" y="812800"/>
                  </a:lnTo>
                  <a:lnTo>
                    <a:pt x="420118" y="737801"/>
                  </a:lnTo>
                  <a:lnTo>
                    <a:pt x="342590" y="812800"/>
                  </a:lnTo>
                  <a:lnTo>
                    <a:pt x="298187" y="715658"/>
                  </a:lnTo>
                  <a:lnTo>
                    <a:pt x="198007" y="758384"/>
                  </a:lnTo>
                  <a:lnTo>
                    <a:pt x="192723" y="652219"/>
                  </a:lnTo>
                  <a:lnTo>
                    <a:pt x="83420" y="656904"/>
                  </a:lnTo>
                  <a:lnTo>
                    <a:pt x="117970" y="556053"/>
                  </a:lnTo>
                  <a:lnTo>
                    <a:pt x="14307" y="522061"/>
                  </a:lnTo>
                  <a:lnTo>
                    <a:pt x="84024" y="440145"/>
                  </a:lnTo>
                  <a:lnTo>
                    <a:pt x="0" y="372069"/>
                  </a:lnTo>
                  <a:lnTo>
                    <a:pt x="95469" y="320152"/>
                  </a:lnTo>
                  <a:lnTo>
                    <a:pt x="42433" y="227186"/>
                  </a:lnTo>
                  <a:lnTo>
                    <a:pt x="150759" y="212279"/>
                  </a:lnTo>
                  <a:lnTo>
                    <a:pt x="135874" y="106978"/>
                  </a:lnTo>
                  <a:lnTo>
                    <a:pt x="242429" y="131093"/>
                  </a:lnTo>
                  <a:lnTo>
                    <a:pt x="267703" y="27679"/>
                  </a:lnTo>
                  <a:lnTo>
                    <a:pt x="358097" y="87561"/>
                  </a:lnTo>
                  <a:lnTo>
                    <a:pt x="420118" y="0"/>
                  </a:lnTo>
                  <a:close/>
                </a:path>
              </a:pathLst>
            </a:custGeom>
            <a:solidFill>
              <a:srgbClr val="FF3030"/>
            </a:solidFill>
          </p:spPr>
        </p:sp>
        <p:sp>
          <p:nvSpPr>
            <p:cNvPr name="TextBox 21" id="21"/>
            <p:cNvSpPr txBox="true"/>
            <p:nvPr/>
          </p:nvSpPr>
          <p:spPr>
            <a:xfrm>
              <a:off x="144416" y="92075"/>
              <a:ext cx="551405" cy="5810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884"/>
                </a:lnSpc>
              </a:pPr>
            </a:p>
          </p:txBody>
        </p:sp>
      </p:grpSp>
      <p:grpSp>
        <p:nvGrpSpPr>
          <p:cNvPr name="Group 22" id="22"/>
          <p:cNvGrpSpPr/>
          <p:nvPr/>
        </p:nvGrpSpPr>
        <p:grpSpPr>
          <a:xfrm rot="0">
            <a:off x="1028700" y="3869361"/>
            <a:ext cx="603274" cy="583575"/>
            <a:chOff x="0" y="0"/>
            <a:chExt cx="840236" cy="812800"/>
          </a:xfrm>
        </p:grpSpPr>
        <p:sp>
          <p:nvSpPr>
            <p:cNvPr name="Freeform 23" id="23"/>
            <p:cNvSpPr/>
            <p:nvPr/>
          </p:nvSpPr>
          <p:spPr>
            <a:xfrm flipH="false" flipV="false" rot="0">
              <a:off x="0" y="0"/>
              <a:ext cx="840236" cy="812800"/>
            </a:xfrm>
            <a:custGeom>
              <a:avLst/>
              <a:gdLst/>
              <a:ahLst/>
              <a:cxnLst/>
              <a:rect r="r" b="b" t="t" l="l"/>
              <a:pathLst>
                <a:path h="812800" w="840236">
                  <a:moveTo>
                    <a:pt x="420118" y="0"/>
                  </a:moveTo>
                  <a:lnTo>
                    <a:pt x="482139" y="87561"/>
                  </a:lnTo>
                  <a:lnTo>
                    <a:pt x="572533" y="27679"/>
                  </a:lnTo>
                  <a:lnTo>
                    <a:pt x="597807" y="131093"/>
                  </a:lnTo>
                  <a:lnTo>
                    <a:pt x="704362" y="106978"/>
                  </a:lnTo>
                  <a:lnTo>
                    <a:pt x="689477" y="212279"/>
                  </a:lnTo>
                  <a:lnTo>
                    <a:pt x="797803" y="227186"/>
                  </a:lnTo>
                  <a:lnTo>
                    <a:pt x="744767" y="320152"/>
                  </a:lnTo>
                  <a:lnTo>
                    <a:pt x="840236" y="372069"/>
                  </a:lnTo>
                  <a:lnTo>
                    <a:pt x="756212" y="440145"/>
                  </a:lnTo>
                  <a:lnTo>
                    <a:pt x="825930" y="522061"/>
                  </a:lnTo>
                  <a:lnTo>
                    <a:pt x="722266" y="556053"/>
                  </a:lnTo>
                  <a:lnTo>
                    <a:pt x="756816" y="656904"/>
                  </a:lnTo>
                  <a:lnTo>
                    <a:pt x="647513" y="652219"/>
                  </a:lnTo>
                  <a:lnTo>
                    <a:pt x="642229" y="758384"/>
                  </a:lnTo>
                  <a:lnTo>
                    <a:pt x="542049" y="715658"/>
                  </a:lnTo>
                  <a:lnTo>
                    <a:pt x="497646" y="812800"/>
                  </a:lnTo>
                  <a:lnTo>
                    <a:pt x="420118" y="737801"/>
                  </a:lnTo>
                  <a:lnTo>
                    <a:pt x="342590" y="812800"/>
                  </a:lnTo>
                  <a:lnTo>
                    <a:pt x="298187" y="715658"/>
                  </a:lnTo>
                  <a:lnTo>
                    <a:pt x="198007" y="758384"/>
                  </a:lnTo>
                  <a:lnTo>
                    <a:pt x="192723" y="652219"/>
                  </a:lnTo>
                  <a:lnTo>
                    <a:pt x="83420" y="656904"/>
                  </a:lnTo>
                  <a:lnTo>
                    <a:pt x="117970" y="556053"/>
                  </a:lnTo>
                  <a:lnTo>
                    <a:pt x="14307" y="522061"/>
                  </a:lnTo>
                  <a:lnTo>
                    <a:pt x="84024" y="440145"/>
                  </a:lnTo>
                  <a:lnTo>
                    <a:pt x="0" y="372069"/>
                  </a:lnTo>
                  <a:lnTo>
                    <a:pt x="95469" y="320152"/>
                  </a:lnTo>
                  <a:lnTo>
                    <a:pt x="42433" y="227186"/>
                  </a:lnTo>
                  <a:lnTo>
                    <a:pt x="150759" y="212279"/>
                  </a:lnTo>
                  <a:lnTo>
                    <a:pt x="135874" y="106978"/>
                  </a:lnTo>
                  <a:lnTo>
                    <a:pt x="242429" y="131093"/>
                  </a:lnTo>
                  <a:lnTo>
                    <a:pt x="267703" y="27679"/>
                  </a:lnTo>
                  <a:lnTo>
                    <a:pt x="358097" y="87561"/>
                  </a:lnTo>
                  <a:lnTo>
                    <a:pt x="420118" y="0"/>
                  </a:lnTo>
                  <a:close/>
                </a:path>
              </a:pathLst>
            </a:custGeom>
            <a:solidFill>
              <a:srgbClr val="FF3030"/>
            </a:solidFill>
          </p:spPr>
        </p:sp>
        <p:sp>
          <p:nvSpPr>
            <p:cNvPr name="TextBox 24" id="24"/>
            <p:cNvSpPr txBox="true"/>
            <p:nvPr/>
          </p:nvSpPr>
          <p:spPr>
            <a:xfrm>
              <a:off x="144416" y="92075"/>
              <a:ext cx="551405" cy="5810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884"/>
                </a:lnSpc>
              </a:pPr>
            </a:p>
          </p:txBody>
        </p:sp>
      </p:grpSp>
      <p:grpSp>
        <p:nvGrpSpPr>
          <p:cNvPr name="Group 25" id="25"/>
          <p:cNvGrpSpPr/>
          <p:nvPr/>
        </p:nvGrpSpPr>
        <p:grpSpPr>
          <a:xfrm rot="0">
            <a:off x="1028700" y="4986336"/>
            <a:ext cx="603274" cy="583575"/>
            <a:chOff x="0" y="0"/>
            <a:chExt cx="840236" cy="812800"/>
          </a:xfrm>
        </p:grpSpPr>
        <p:sp>
          <p:nvSpPr>
            <p:cNvPr name="Freeform 26" id="26"/>
            <p:cNvSpPr/>
            <p:nvPr/>
          </p:nvSpPr>
          <p:spPr>
            <a:xfrm flipH="false" flipV="false" rot="0">
              <a:off x="0" y="0"/>
              <a:ext cx="840236" cy="812800"/>
            </a:xfrm>
            <a:custGeom>
              <a:avLst/>
              <a:gdLst/>
              <a:ahLst/>
              <a:cxnLst/>
              <a:rect r="r" b="b" t="t" l="l"/>
              <a:pathLst>
                <a:path h="812800" w="840236">
                  <a:moveTo>
                    <a:pt x="420118" y="0"/>
                  </a:moveTo>
                  <a:lnTo>
                    <a:pt x="482139" y="87561"/>
                  </a:lnTo>
                  <a:lnTo>
                    <a:pt x="572533" y="27679"/>
                  </a:lnTo>
                  <a:lnTo>
                    <a:pt x="597807" y="131093"/>
                  </a:lnTo>
                  <a:lnTo>
                    <a:pt x="704362" y="106978"/>
                  </a:lnTo>
                  <a:lnTo>
                    <a:pt x="689477" y="212279"/>
                  </a:lnTo>
                  <a:lnTo>
                    <a:pt x="797803" y="227186"/>
                  </a:lnTo>
                  <a:lnTo>
                    <a:pt x="744767" y="320152"/>
                  </a:lnTo>
                  <a:lnTo>
                    <a:pt x="840236" y="372069"/>
                  </a:lnTo>
                  <a:lnTo>
                    <a:pt x="756212" y="440145"/>
                  </a:lnTo>
                  <a:lnTo>
                    <a:pt x="825930" y="522061"/>
                  </a:lnTo>
                  <a:lnTo>
                    <a:pt x="722266" y="556053"/>
                  </a:lnTo>
                  <a:lnTo>
                    <a:pt x="756816" y="656904"/>
                  </a:lnTo>
                  <a:lnTo>
                    <a:pt x="647513" y="652219"/>
                  </a:lnTo>
                  <a:lnTo>
                    <a:pt x="642229" y="758384"/>
                  </a:lnTo>
                  <a:lnTo>
                    <a:pt x="542049" y="715658"/>
                  </a:lnTo>
                  <a:lnTo>
                    <a:pt x="497646" y="812800"/>
                  </a:lnTo>
                  <a:lnTo>
                    <a:pt x="420118" y="737801"/>
                  </a:lnTo>
                  <a:lnTo>
                    <a:pt x="342590" y="812800"/>
                  </a:lnTo>
                  <a:lnTo>
                    <a:pt x="298187" y="715658"/>
                  </a:lnTo>
                  <a:lnTo>
                    <a:pt x="198007" y="758384"/>
                  </a:lnTo>
                  <a:lnTo>
                    <a:pt x="192723" y="652219"/>
                  </a:lnTo>
                  <a:lnTo>
                    <a:pt x="83420" y="656904"/>
                  </a:lnTo>
                  <a:lnTo>
                    <a:pt x="117970" y="556053"/>
                  </a:lnTo>
                  <a:lnTo>
                    <a:pt x="14307" y="522061"/>
                  </a:lnTo>
                  <a:lnTo>
                    <a:pt x="84024" y="440145"/>
                  </a:lnTo>
                  <a:lnTo>
                    <a:pt x="0" y="372069"/>
                  </a:lnTo>
                  <a:lnTo>
                    <a:pt x="95469" y="320152"/>
                  </a:lnTo>
                  <a:lnTo>
                    <a:pt x="42433" y="227186"/>
                  </a:lnTo>
                  <a:lnTo>
                    <a:pt x="150759" y="212279"/>
                  </a:lnTo>
                  <a:lnTo>
                    <a:pt x="135874" y="106978"/>
                  </a:lnTo>
                  <a:lnTo>
                    <a:pt x="242429" y="131093"/>
                  </a:lnTo>
                  <a:lnTo>
                    <a:pt x="267703" y="27679"/>
                  </a:lnTo>
                  <a:lnTo>
                    <a:pt x="358097" y="87561"/>
                  </a:lnTo>
                  <a:lnTo>
                    <a:pt x="420118" y="0"/>
                  </a:lnTo>
                  <a:close/>
                </a:path>
              </a:pathLst>
            </a:custGeom>
            <a:solidFill>
              <a:srgbClr val="FF3030"/>
            </a:solidFill>
          </p:spPr>
        </p:sp>
        <p:sp>
          <p:nvSpPr>
            <p:cNvPr name="TextBox 27" id="27"/>
            <p:cNvSpPr txBox="true"/>
            <p:nvPr/>
          </p:nvSpPr>
          <p:spPr>
            <a:xfrm>
              <a:off x="144416" y="92075"/>
              <a:ext cx="551405" cy="5810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884"/>
                </a:lnSpc>
              </a:pPr>
            </a:p>
          </p:txBody>
        </p:sp>
      </p:grpSp>
      <p:grpSp>
        <p:nvGrpSpPr>
          <p:cNvPr name="Group 28" id="28"/>
          <p:cNvGrpSpPr/>
          <p:nvPr/>
        </p:nvGrpSpPr>
        <p:grpSpPr>
          <a:xfrm rot="0">
            <a:off x="1028700" y="5764753"/>
            <a:ext cx="603274" cy="583575"/>
            <a:chOff x="0" y="0"/>
            <a:chExt cx="840236" cy="812800"/>
          </a:xfrm>
        </p:grpSpPr>
        <p:sp>
          <p:nvSpPr>
            <p:cNvPr name="Freeform 29" id="29"/>
            <p:cNvSpPr/>
            <p:nvPr/>
          </p:nvSpPr>
          <p:spPr>
            <a:xfrm flipH="false" flipV="false" rot="0">
              <a:off x="0" y="0"/>
              <a:ext cx="840236" cy="812800"/>
            </a:xfrm>
            <a:custGeom>
              <a:avLst/>
              <a:gdLst/>
              <a:ahLst/>
              <a:cxnLst/>
              <a:rect r="r" b="b" t="t" l="l"/>
              <a:pathLst>
                <a:path h="812800" w="840236">
                  <a:moveTo>
                    <a:pt x="420118" y="0"/>
                  </a:moveTo>
                  <a:lnTo>
                    <a:pt x="482139" y="87561"/>
                  </a:lnTo>
                  <a:lnTo>
                    <a:pt x="572533" y="27679"/>
                  </a:lnTo>
                  <a:lnTo>
                    <a:pt x="597807" y="131093"/>
                  </a:lnTo>
                  <a:lnTo>
                    <a:pt x="704362" y="106978"/>
                  </a:lnTo>
                  <a:lnTo>
                    <a:pt x="689477" y="212279"/>
                  </a:lnTo>
                  <a:lnTo>
                    <a:pt x="797803" y="227186"/>
                  </a:lnTo>
                  <a:lnTo>
                    <a:pt x="744767" y="320152"/>
                  </a:lnTo>
                  <a:lnTo>
                    <a:pt x="840236" y="372069"/>
                  </a:lnTo>
                  <a:lnTo>
                    <a:pt x="756212" y="440145"/>
                  </a:lnTo>
                  <a:lnTo>
                    <a:pt x="825930" y="522061"/>
                  </a:lnTo>
                  <a:lnTo>
                    <a:pt x="722266" y="556053"/>
                  </a:lnTo>
                  <a:lnTo>
                    <a:pt x="756816" y="656904"/>
                  </a:lnTo>
                  <a:lnTo>
                    <a:pt x="647513" y="652219"/>
                  </a:lnTo>
                  <a:lnTo>
                    <a:pt x="642229" y="758384"/>
                  </a:lnTo>
                  <a:lnTo>
                    <a:pt x="542049" y="715658"/>
                  </a:lnTo>
                  <a:lnTo>
                    <a:pt x="497646" y="812800"/>
                  </a:lnTo>
                  <a:lnTo>
                    <a:pt x="420118" y="737801"/>
                  </a:lnTo>
                  <a:lnTo>
                    <a:pt x="342590" y="812800"/>
                  </a:lnTo>
                  <a:lnTo>
                    <a:pt x="298187" y="715658"/>
                  </a:lnTo>
                  <a:lnTo>
                    <a:pt x="198007" y="758384"/>
                  </a:lnTo>
                  <a:lnTo>
                    <a:pt x="192723" y="652219"/>
                  </a:lnTo>
                  <a:lnTo>
                    <a:pt x="83420" y="656904"/>
                  </a:lnTo>
                  <a:lnTo>
                    <a:pt x="117970" y="556053"/>
                  </a:lnTo>
                  <a:lnTo>
                    <a:pt x="14307" y="522061"/>
                  </a:lnTo>
                  <a:lnTo>
                    <a:pt x="84024" y="440145"/>
                  </a:lnTo>
                  <a:lnTo>
                    <a:pt x="0" y="372069"/>
                  </a:lnTo>
                  <a:lnTo>
                    <a:pt x="95469" y="320152"/>
                  </a:lnTo>
                  <a:lnTo>
                    <a:pt x="42433" y="227186"/>
                  </a:lnTo>
                  <a:lnTo>
                    <a:pt x="150759" y="212279"/>
                  </a:lnTo>
                  <a:lnTo>
                    <a:pt x="135874" y="106978"/>
                  </a:lnTo>
                  <a:lnTo>
                    <a:pt x="242429" y="131093"/>
                  </a:lnTo>
                  <a:lnTo>
                    <a:pt x="267703" y="27679"/>
                  </a:lnTo>
                  <a:lnTo>
                    <a:pt x="358097" y="87561"/>
                  </a:lnTo>
                  <a:lnTo>
                    <a:pt x="420118" y="0"/>
                  </a:lnTo>
                  <a:close/>
                </a:path>
              </a:pathLst>
            </a:custGeom>
            <a:solidFill>
              <a:srgbClr val="FF3030"/>
            </a:solidFill>
          </p:spPr>
        </p:sp>
        <p:sp>
          <p:nvSpPr>
            <p:cNvPr name="TextBox 30" id="30"/>
            <p:cNvSpPr txBox="true"/>
            <p:nvPr/>
          </p:nvSpPr>
          <p:spPr>
            <a:xfrm>
              <a:off x="144416" y="92075"/>
              <a:ext cx="551405" cy="5810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884"/>
                </a:lnSpc>
              </a:pPr>
            </a:p>
          </p:txBody>
        </p:sp>
      </p:grpSp>
      <p:grpSp>
        <p:nvGrpSpPr>
          <p:cNvPr name="Group 31" id="31"/>
          <p:cNvGrpSpPr/>
          <p:nvPr/>
        </p:nvGrpSpPr>
        <p:grpSpPr>
          <a:xfrm rot="0">
            <a:off x="1028700" y="6523006"/>
            <a:ext cx="603274" cy="583575"/>
            <a:chOff x="0" y="0"/>
            <a:chExt cx="840236" cy="812800"/>
          </a:xfrm>
        </p:grpSpPr>
        <p:sp>
          <p:nvSpPr>
            <p:cNvPr name="Freeform 32" id="32"/>
            <p:cNvSpPr/>
            <p:nvPr/>
          </p:nvSpPr>
          <p:spPr>
            <a:xfrm flipH="false" flipV="false" rot="0">
              <a:off x="0" y="0"/>
              <a:ext cx="840236" cy="812800"/>
            </a:xfrm>
            <a:custGeom>
              <a:avLst/>
              <a:gdLst/>
              <a:ahLst/>
              <a:cxnLst/>
              <a:rect r="r" b="b" t="t" l="l"/>
              <a:pathLst>
                <a:path h="812800" w="840236">
                  <a:moveTo>
                    <a:pt x="420118" y="0"/>
                  </a:moveTo>
                  <a:lnTo>
                    <a:pt x="482139" y="87561"/>
                  </a:lnTo>
                  <a:lnTo>
                    <a:pt x="572533" y="27679"/>
                  </a:lnTo>
                  <a:lnTo>
                    <a:pt x="597807" y="131093"/>
                  </a:lnTo>
                  <a:lnTo>
                    <a:pt x="704362" y="106978"/>
                  </a:lnTo>
                  <a:lnTo>
                    <a:pt x="689477" y="212279"/>
                  </a:lnTo>
                  <a:lnTo>
                    <a:pt x="797803" y="227186"/>
                  </a:lnTo>
                  <a:lnTo>
                    <a:pt x="744767" y="320152"/>
                  </a:lnTo>
                  <a:lnTo>
                    <a:pt x="840236" y="372069"/>
                  </a:lnTo>
                  <a:lnTo>
                    <a:pt x="756212" y="440145"/>
                  </a:lnTo>
                  <a:lnTo>
                    <a:pt x="825930" y="522061"/>
                  </a:lnTo>
                  <a:lnTo>
                    <a:pt x="722266" y="556053"/>
                  </a:lnTo>
                  <a:lnTo>
                    <a:pt x="756816" y="656904"/>
                  </a:lnTo>
                  <a:lnTo>
                    <a:pt x="647513" y="652219"/>
                  </a:lnTo>
                  <a:lnTo>
                    <a:pt x="642229" y="758384"/>
                  </a:lnTo>
                  <a:lnTo>
                    <a:pt x="542049" y="715658"/>
                  </a:lnTo>
                  <a:lnTo>
                    <a:pt x="497646" y="812800"/>
                  </a:lnTo>
                  <a:lnTo>
                    <a:pt x="420118" y="737801"/>
                  </a:lnTo>
                  <a:lnTo>
                    <a:pt x="342590" y="812800"/>
                  </a:lnTo>
                  <a:lnTo>
                    <a:pt x="298187" y="715658"/>
                  </a:lnTo>
                  <a:lnTo>
                    <a:pt x="198007" y="758384"/>
                  </a:lnTo>
                  <a:lnTo>
                    <a:pt x="192723" y="652219"/>
                  </a:lnTo>
                  <a:lnTo>
                    <a:pt x="83420" y="656904"/>
                  </a:lnTo>
                  <a:lnTo>
                    <a:pt x="117970" y="556053"/>
                  </a:lnTo>
                  <a:lnTo>
                    <a:pt x="14307" y="522061"/>
                  </a:lnTo>
                  <a:lnTo>
                    <a:pt x="84024" y="440145"/>
                  </a:lnTo>
                  <a:lnTo>
                    <a:pt x="0" y="372069"/>
                  </a:lnTo>
                  <a:lnTo>
                    <a:pt x="95469" y="320152"/>
                  </a:lnTo>
                  <a:lnTo>
                    <a:pt x="42433" y="227186"/>
                  </a:lnTo>
                  <a:lnTo>
                    <a:pt x="150759" y="212279"/>
                  </a:lnTo>
                  <a:lnTo>
                    <a:pt x="135874" y="106978"/>
                  </a:lnTo>
                  <a:lnTo>
                    <a:pt x="242429" y="131093"/>
                  </a:lnTo>
                  <a:lnTo>
                    <a:pt x="267703" y="27679"/>
                  </a:lnTo>
                  <a:lnTo>
                    <a:pt x="358097" y="87561"/>
                  </a:lnTo>
                  <a:lnTo>
                    <a:pt x="420118" y="0"/>
                  </a:lnTo>
                  <a:close/>
                </a:path>
              </a:pathLst>
            </a:custGeom>
            <a:solidFill>
              <a:srgbClr val="FF3030"/>
            </a:solidFill>
          </p:spPr>
        </p:sp>
        <p:sp>
          <p:nvSpPr>
            <p:cNvPr name="TextBox 33" id="33"/>
            <p:cNvSpPr txBox="true"/>
            <p:nvPr/>
          </p:nvSpPr>
          <p:spPr>
            <a:xfrm>
              <a:off x="144416" y="92075"/>
              <a:ext cx="551405" cy="5810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884"/>
                </a:lnSpc>
              </a:pPr>
            </a:p>
          </p:txBody>
        </p:sp>
      </p:grpSp>
      <p:grpSp>
        <p:nvGrpSpPr>
          <p:cNvPr name="Group 34" id="34"/>
          <p:cNvGrpSpPr/>
          <p:nvPr/>
        </p:nvGrpSpPr>
        <p:grpSpPr>
          <a:xfrm rot="0">
            <a:off x="1028700" y="8059081"/>
            <a:ext cx="603274" cy="583575"/>
            <a:chOff x="0" y="0"/>
            <a:chExt cx="840236" cy="812800"/>
          </a:xfrm>
        </p:grpSpPr>
        <p:sp>
          <p:nvSpPr>
            <p:cNvPr name="Freeform 35" id="35"/>
            <p:cNvSpPr/>
            <p:nvPr/>
          </p:nvSpPr>
          <p:spPr>
            <a:xfrm flipH="false" flipV="false" rot="0">
              <a:off x="0" y="0"/>
              <a:ext cx="840236" cy="812800"/>
            </a:xfrm>
            <a:custGeom>
              <a:avLst/>
              <a:gdLst/>
              <a:ahLst/>
              <a:cxnLst/>
              <a:rect r="r" b="b" t="t" l="l"/>
              <a:pathLst>
                <a:path h="812800" w="840236">
                  <a:moveTo>
                    <a:pt x="420118" y="0"/>
                  </a:moveTo>
                  <a:lnTo>
                    <a:pt x="482139" y="87561"/>
                  </a:lnTo>
                  <a:lnTo>
                    <a:pt x="572533" y="27679"/>
                  </a:lnTo>
                  <a:lnTo>
                    <a:pt x="597807" y="131093"/>
                  </a:lnTo>
                  <a:lnTo>
                    <a:pt x="704362" y="106978"/>
                  </a:lnTo>
                  <a:lnTo>
                    <a:pt x="689477" y="212279"/>
                  </a:lnTo>
                  <a:lnTo>
                    <a:pt x="797803" y="227186"/>
                  </a:lnTo>
                  <a:lnTo>
                    <a:pt x="744767" y="320152"/>
                  </a:lnTo>
                  <a:lnTo>
                    <a:pt x="840236" y="372069"/>
                  </a:lnTo>
                  <a:lnTo>
                    <a:pt x="756212" y="440145"/>
                  </a:lnTo>
                  <a:lnTo>
                    <a:pt x="825930" y="522061"/>
                  </a:lnTo>
                  <a:lnTo>
                    <a:pt x="722266" y="556053"/>
                  </a:lnTo>
                  <a:lnTo>
                    <a:pt x="756816" y="656904"/>
                  </a:lnTo>
                  <a:lnTo>
                    <a:pt x="647513" y="652219"/>
                  </a:lnTo>
                  <a:lnTo>
                    <a:pt x="642229" y="758384"/>
                  </a:lnTo>
                  <a:lnTo>
                    <a:pt x="542049" y="715658"/>
                  </a:lnTo>
                  <a:lnTo>
                    <a:pt x="497646" y="812800"/>
                  </a:lnTo>
                  <a:lnTo>
                    <a:pt x="420118" y="737801"/>
                  </a:lnTo>
                  <a:lnTo>
                    <a:pt x="342590" y="812800"/>
                  </a:lnTo>
                  <a:lnTo>
                    <a:pt x="298187" y="715658"/>
                  </a:lnTo>
                  <a:lnTo>
                    <a:pt x="198007" y="758384"/>
                  </a:lnTo>
                  <a:lnTo>
                    <a:pt x="192723" y="652219"/>
                  </a:lnTo>
                  <a:lnTo>
                    <a:pt x="83420" y="656904"/>
                  </a:lnTo>
                  <a:lnTo>
                    <a:pt x="117970" y="556053"/>
                  </a:lnTo>
                  <a:lnTo>
                    <a:pt x="14307" y="522061"/>
                  </a:lnTo>
                  <a:lnTo>
                    <a:pt x="84024" y="440145"/>
                  </a:lnTo>
                  <a:lnTo>
                    <a:pt x="0" y="372069"/>
                  </a:lnTo>
                  <a:lnTo>
                    <a:pt x="95469" y="320152"/>
                  </a:lnTo>
                  <a:lnTo>
                    <a:pt x="42433" y="227186"/>
                  </a:lnTo>
                  <a:lnTo>
                    <a:pt x="150759" y="212279"/>
                  </a:lnTo>
                  <a:lnTo>
                    <a:pt x="135874" y="106978"/>
                  </a:lnTo>
                  <a:lnTo>
                    <a:pt x="242429" y="131093"/>
                  </a:lnTo>
                  <a:lnTo>
                    <a:pt x="267703" y="27679"/>
                  </a:lnTo>
                  <a:lnTo>
                    <a:pt x="358097" y="87561"/>
                  </a:lnTo>
                  <a:lnTo>
                    <a:pt x="420118" y="0"/>
                  </a:lnTo>
                  <a:close/>
                </a:path>
              </a:pathLst>
            </a:custGeom>
            <a:solidFill>
              <a:srgbClr val="FF3030"/>
            </a:solidFill>
          </p:spPr>
        </p:sp>
        <p:sp>
          <p:nvSpPr>
            <p:cNvPr name="TextBox 36" id="36"/>
            <p:cNvSpPr txBox="true"/>
            <p:nvPr/>
          </p:nvSpPr>
          <p:spPr>
            <a:xfrm>
              <a:off x="144416" y="92075"/>
              <a:ext cx="551405" cy="5810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884"/>
                </a:lnSpc>
              </a:pPr>
            </a:p>
          </p:txBody>
        </p:sp>
      </p:grpSp>
      <p:grpSp>
        <p:nvGrpSpPr>
          <p:cNvPr name="Group 37" id="37"/>
          <p:cNvGrpSpPr/>
          <p:nvPr/>
        </p:nvGrpSpPr>
        <p:grpSpPr>
          <a:xfrm rot="0">
            <a:off x="10421955" y="8168139"/>
            <a:ext cx="435563" cy="310920"/>
            <a:chOff x="0" y="0"/>
            <a:chExt cx="812800" cy="580204"/>
          </a:xfrm>
        </p:grpSpPr>
        <p:sp>
          <p:nvSpPr>
            <p:cNvPr name="Freeform 38" id="38"/>
            <p:cNvSpPr/>
            <p:nvPr/>
          </p:nvSpPr>
          <p:spPr>
            <a:xfrm flipH="false" flipV="false" rot="0">
              <a:off x="0" y="0"/>
              <a:ext cx="812800" cy="580204"/>
            </a:xfrm>
            <a:custGeom>
              <a:avLst/>
              <a:gdLst/>
              <a:ahLst/>
              <a:cxnLst/>
              <a:rect r="r" b="b" t="t" l="l"/>
              <a:pathLst>
                <a:path h="580204" w="812800">
                  <a:moveTo>
                    <a:pt x="812800" y="290102"/>
                  </a:moveTo>
                  <a:lnTo>
                    <a:pt x="406400" y="0"/>
                  </a:lnTo>
                  <a:lnTo>
                    <a:pt x="406400" y="203200"/>
                  </a:lnTo>
                  <a:lnTo>
                    <a:pt x="0" y="203200"/>
                  </a:lnTo>
                  <a:lnTo>
                    <a:pt x="0" y="377004"/>
                  </a:lnTo>
                  <a:lnTo>
                    <a:pt x="406400" y="377004"/>
                  </a:lnTo>
                  <a:lnTo>
                    <a:pt x="406400" y="580204"/>
                  </a:lnTo>
                  <a:lnTo>
                    <a:pt x="812800" y="290102"/>
                  </a:lnTo>
                  <a:close/>
                </a:path>
              </a:pathLst>
            </a:custGeom>
            <a:solidFill>
              <a:srgbClr val="FF3030"/>
            </a:solidFill>
          </p:spPr>
        </p:sp>
        <p:sp>
          <p:nvSpPr>
            <p:cNvPr name="TextBox 39" id="39"/>
            <p:cNvSpPr txBox="true"/>
            <p:nvPr/>
          </p:nvSpPr>
          <p:spPr>
            <a:xfrm>
              <a:off x="0" y="155575"/>
              <a:ext cx="711200" cy="22142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884"/>
                </a:lnSpc>
              </a:pPr>
            </a:p>
          </p:txBody>
        </p:sp>
      </p:grpSp>
      <p:grpSp>
        <p:nvGrpSpPr>
          <p:cNvPr name="Group 40" id="40"/>
          <p:cNvGrpSpPr/>
          <p:nvPr/>
        </p:nvGrpSpPr>
        <p:grpSpPr>
          <a:xfrm rot="0">
            <a:off x="8792321" y="7024217"/>
            <a:ext cx="409552" cy="292352"/>
            <a:chOff x="0" y="0"/>
            <a:chExt cx="812800" cy="580204"/>
          </a:xfrm>
        </p:grpSpPr>
        <p:sp>
          <p:nvSpPr>
            <p:cNvPr name="Freeform 41" id="41"/>
            <p:cNvSpPr/>
            <p:nvPr/>
          </p:nvSpPr>
          <p:spPr>
            <a:xfrm flipH="false" flipV="false" rot="0">
              <a:off x="0" y="0"/>
              <a:ext cx="812800" cy="580204"/>
            </a:xfrm>
            <a:custGeom>
              <a:avLst/>
              <a:gdLst/>
              <a:ahLst/>
              <a:cxnLst/>
              <a:rect r="r" b="b" t="t" l="l"/>
              <a:pathLst>
                <a:path h="580204" w="812800">
                  <a:moveTo>
                    <a:pt x="812800" y="290102"/>
                  </a:moveTo>
                  <a:lnTo>
                    <a:pt x="406400" y="0"/>
                  </a:lnTo>
                  <a:lnTo>
                    <a:pt x="406400" y="203200"/>
                  </a:lnTo>
                  <a:lnTo>
                    <a:pt x="0" y="203200"/>
                  </a:lnTo>
                  <a:lnTo>
                    <a:pt x="0" y="377004"/>
                  </a:lnTo>
                  <a:lnTo>
                    <a:pt x="406400" y="377004"/>
                  </a:lnTo>
                  <a:lnTo>
                    <a:pt x="406400" y="580204"/>
                  </a:lnTo>
                  <a:lnTo>
                    <a:pt x="812800" y="290102"/>
                  </a:lnTo>
                  <a:close/>
                </a:path>
              </a:pathLst>
            </a:custGeom>
            <a:solidFill>
              <a:srgbClr val="FF3030"/>
            </a:solidFill>
          </p:spPr>
        </p:sp>
        <p:sp>
          <p:nvSpPr>
            <p:cNvPr name="TextBox 42" id="42"/>
            <p:cNvSpPr txBox="true"/>
            <p:nvPr/>
          </p:nvSpPr>
          <p:spPr>
            <a:xfrm>
              <a:off x="0" y="155575"/>
              <a:ext cx="711200" cy="22142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884"/>
                </a:lnSpc>
              </a:pPr>
            </a:p>
          </p:txBody>
        </p:sp>
      </p:grp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21346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-19050"/>
            <a:ext cx="18288000" cy="10306050"/>
            <a:chOff x="0" y="0"/>
            <a:chExt cx="24384000" cy="13741400"/>
          </a:xfrm>
        </p:grpSpPr>
        <p:grpSp>
          <p:nvGrpSpPr>
            <p:cNvPr name="Group 3" id="3"/>
            <p:cNvGrpSpPr/>
            <p:nvPr/>
          </p:nvGrpSpPr>
          <p:grpSpPr>
            <a:xfrm rot="0">
              <a:off x="9553600" y="4160598"/>
              <a:ext cx="14830400" cy="9580800"/>
              <a:chOff x="0" y="0"/>
              <a:chExt cx="14830400" cy="9580800"/>
            </a:xfrm>
          </p:grpSpPr>
          <p:sp>
            <p:nvSpPr>
              <p:cNvPr name="Freeform 4" id="4"/>
              <p:cNvSpPr/>
              <p:nvPr/>
            </p:nvSpPr>
            <p:spPr>
              <a:xfrm flipH="false" flipV="false" rot="0">
                <a:off x="0" y="0"/>
                <a:ext cx="14830425" cy="9580753"/>
              </a:xfrm>
              <a:custGeom>
                <a:avLst/>
                <a:gdLst/>
                <a:ahLst/>
                <a:cxnLst/>
                <a:rect r="r" b="b" t="t" l="l"/>
                <a:pathLst>
                  <a:path h="9580753" w="14830425">
                    <a:moveTo>
                      <a:pt x="14830425" y="9580753"/>
                    </a:moveTo>
                    <a:lnTo>
                      <a:pt x="14830425" y="0"/>
                    </a:lnTo>
                    <a:lnTo>
                      <a:pt x="0" y="9580753"/>
                    </a:lnTo>
                    <a:close/>
                  </a:path>
                </a:pathLst>
              </a:custGeom>
              <a:solidFill>
                <a:srgbClr val="E2B129"/>
              </a:solidFill>
            </p:spPr>
          </p:sp>
        </p:grpSp>
        <p:grpSp>
          <p:nvGrpSpPr>
            <p:cNvPr name="Group 5" id="5"/>
            <p:cNvGrpSpPr/>
            <p:nvPr/>
          </p:nvGrpSpPr>
          <p:grpSpPr>
            <a:xfrm rot="0">
              <a:off x="0" y="7557400"/>
              <a:ext cx="19654400" cy="6184000"/>
              <a:chOff x="0" y="0"/>
              <a:chExt cx="19654400" cy="6184000"/>
            </a:xfrm>
          </p:grpSpPr>
          <p:sp>
            <p:nvSpPr>
              <p:cNvPr name="Freeform 6" id="6"/>
              <p:cNvSpPr/>
              <p:nvPr/>
            </p:nvSpPr>
            <p:spPr>
              <a:xfrm flipH="false" flipV="false" rot="0">
                <a:off x="0" y="0"/>
                <a:ext cx="19654393" cy="6184011"/>
              </a:xfrm>
              <a:custGeom>
                <a:avLst/>
                <a:gdLst/>
                <a:ahLst/>
                <a:cxnLst/>
                <a:rect r="r" b="b" t="t" l="l"/>
                <a:pathLst>
                  <a:path h="6184011" w="19654393">
                    <a:moveTo>
                      <a:pt x="0" y="6184011"/>
                    </a:moveTo>
                    <a:lnTo>
                      <a:pt x="0" y="0"/>
                    </a:lnTo>
                    <a:lnTo>
                      <a:pt x="19654393" y="6184011"/>
                    </a:lnTo>
                    <a:close/>
                  </a:path>
                </a:pathLst>
              </a:custGeom>
              <a:solidFill>
                <a:srgbClr val="94DCDC"/>
              </a:solidFill>
            </p:spPr>
          </p:sp>
        </p:grpSp>
        <p:grpSp>
          <p:nvGrpSpPr>
            <p:cNvPr name="Group 7" id="7"/>
            <p:cNvGrpSpPr/>
            <p:nvPr/>
          </p:nvGrpSpPr>
          <p:grpSpPr>
            <a:xfrm rot="-10800000">
              <a:off x="12716140" y="0"/>
              <a:ext cx="11667858" cy="5230026"/>
              <a:chOff x="0" y="0"/>
              <a:chExt cx="11667858" cy="5230026"/>
            </a:xfrm>
          </p:grpSpPr>
          <p:sp>
            <p:nvSpPr>
              <p:cNvPr name="Freeform 8" id="8"/>
              <p:cNvSpPr/>
              <p:nvPr/>
            </p:nvSpPr>
            <p:spPr>
              <a:xfrm flipH="false" flipV="false" rot="0">
                <a:off x="0" y="0"/>
                <a:ext cx="11667871" cy="5229987"/>
              </a:xfrm>
              <a:custGeom>
                <a:avLst/>
                <a:gdLst/>
                <a:ahLst/>
                <a:cxnLst/>
                <a:rect r="r" b="b" t="t" l="l"/>
                <a:pathLst>
                  <a:path h="5229987" w="11667871">
                    <a:moveTo>
                      <a:pt x="0" y="5229987"/>
                    </a:moveTo>
                    <a:lnTo>
                      <a:pt x="0" y="0"/>
                    </a:lnTo>
                    <a:lnTo>
                      <a:pt x="11667871" y="5229987"/>
                    </a:lnTo>
                    <a:close/>
                  </a:path>
                </a:pathLst>
              </a:custGeom>
              <a:solidFill>
                <a:srgbClr val="41868B"/>
              </a:solidFill>
            </p:spPr>
          </p:sp>
          <p:sp>
            <p:nvSpPr>
              <p:cNvPr name="Freeform 9" id="9"/>
              <p:cNvSpPr/>
              <p:nvPr/>
            </p:nvSpPr>
            <p:spPr>
              <a:xfrm flipH="false" flipV="false" rot="0">
                <a:off x="-1524" y="-1651"/>
                <a:ext cx="11671047" cy="5233289"/>
              </a:xfrm>
              <a:custGeom>
                <a:avLst/>
                <a:gdLst/>
                <a:ahLst/>
                <a:cxnLst/>
                <a:rect r="r" b="b" t="t" l="l"/>
                <a:pathLst>
                  <a:path h="5233289" w="11671047">
                    <a:moveTo>
                      <a:pt x="0" y="5231638"/>
                    </a:moveTo>
                    <a:lnTo>
                      <a:pt x="0" y="1651"/>
                    </a:lnTo>
                    <a:cubicBezTo>
                      <a:pt x="0" y="1143"/>
                      <a:pt x="254" y="635"/>
                      <a:pt x="762" y="381"/>
                    </a:cubicBezTo>
                    <a:cubicBezTo>
                      <a:pt x="1270" y="127"/>
                      <a:pt x="1651" y="0"/>
                      <a:pt x="2159" y="254"/>
                    </a:cubicBezTo>
                    <a:lnTo>
                      <a:pt x="11670030" y="5230241"/>
                    </a:lnTo>
                    <a:cubicBezTo>
                      <a:pt x="11670665" y="5230495"/>
                      <a:pt x="11671047" y="5231257"/>
                      <a:pt x="11670919" y="5232019"/>
                    </a:cubicBezTo>
                    <a:cubicBezTo>
                      <a:pt x="11670792" y="5232781"/>
                      <a:pt x="11670157" y="5233289"/>
                      <a:pt x="11669396" y="5233289"/>
                    </a:cubicBezTo>
                    <a:lnTo>
                      <a:pt x="1524" y="5233289"/>
                    </a:lnTo>
                    <a:cubicBezTo>
                      <a:pt x="635" y="5233289"/>
                      <a:pt x="0" y="5232527"/>
                      <a:pt x="0" y="5231765"/>
                    </a:cubicBezTo>
                    <a:moveTo>
                      <a:pt x="3175" y="5231765"/>
                    </a:moveTo>
                    <a:lnTo>
                      <a:pt x="1524" y="5231765"/>
                    </a:lnTo>
                    <a:lnTo>
                      <a:pt x="1524" y="5230241"/>
                    </a:lnTo>
                    <a:lnTo>
                      <a:pt x="11669395" y="5230241"/>
                    </a:lnTo>
                    <a:lnTo>
                      <a:pt x="11669395" y="5231765"/>
                    </a:lnTo>
                    <a:lnTo>
                      <a:pt x="11668760" y="5233162"/>
                    </a:lnTo>
                    <a:lnTo>
                      <a:pt x="889" y="3048"/>
                    </a:lnTo>
                    <a:lnTo>
                      <a:pt x="1524" y="1651"/>
                    </a:lnTo>
                    <a:lnTo>
                      <a:pt x="3048" y="1651"/>
                    </a:lnTo>
                    <a:lnTo>
                      <a:pt x="3048" y="5231638"/>
                    </a:lnTo>
                    <a:close/>
                  </a:path>
                </a:pathLst>
              </a:custGeom>
              <a:solidFill>
                <a:srgbClr val="41868B"/>
              </a:solidFill>
            </p:spPr>
          </p:sp>
        </p:grpSp>
        <p:grpSp>
          <p:nvGrpSpPr>
            <p:cNvPr name="Group 10" id="10"/>
            <p:cNvGrpSpPr/>
            <p:nvPr/>
          </p:nvGrpSpPr>
          <p:grpSpPr>
            <a:xfrm rot="0">
              <a:off x="542000" y="575400"/>
              <a:ext cx="23300000" cy="12616000"/>
              <a:chOff x="0" y="0"/>
              <a:chExt cx="23300000" cy="12616000"/>
            </a:xfrm>
          </p:grpSpPr>
          <p:sp>
            <p:nvSpPr>
              <p:cNvPr name="Freeform 11" id="11"/>
              <p:cNvSpPr/>
              <p:nvPr/>
            </p:nvSpPr>
            <p:spPr>
              <a:xfrm flipH="false" flipV="false" rot="0">
                <a:off x="0" y="0"/>
                <a:ext cx="23300055" cy="12616053"/>
              </a:xfrm>
              <a:custGeom>
                <a:avLst/>
                <a:gdLst/>
                <a:ahLst/>
                <a:cxnLst/>
                <a:rect r="r" b="b" t="t" l="l"/>
                <a:pathLst>
                  <a:path h="12616053" w="23300055">
                    <a:moveTo>
                      <a:pt x="0" y="0"/>
                    </a:moveTo>
                    <a:lnTo>
                      <a:pt x="23300055" y="0"/>
                    </a:lnTo>
                    <a:lnTo>
                      <a:pt x="23300055" y="12616053"/>
                    </a:lnTo>
                    <a:lnTo>
                      <a:pt x="0" y="12616053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12" id="12"/>
              <p:cNvSpPr txBox="true"/>
              <p:nvPr/>
            </p:nvSpPr>
            <p:spPr>
              <a:xfrm>
                <a:off x="0" y="-76200"/>
                <a:ext cx="23300000" cy="1269220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l">
                  <a:lnSpc>
                    <a:spcPts val="4320"/>
                  </a:lnSpc>
                </a:pPr>
              </a:p>
            </p:txBody>
          </p:sp>
        </p:grpSp>
        <p:sp>
          <p:nvSpPr>
            <p:cNvPr name="Freeform 13" id="13"/>
            <p:cNvSpPr/>
            <p:nvPr/>
          </p:nvSpPr>
          <p:spPr>
            <a:xfrm flipH="false" flipV="false" rot="0">
              <a:off x="967064" y="11824178"/>
              <a:ext cx="8715306" cy="1164116"/>
            </a:xfrm>
            <a:custGeom>
              <a:avLst/>
              <a:gdLst/>
              <a:ahLst/>
              <a:cxnLst/>
              <a:rect r="r" b="b" t="t" l="l"/>
              <a:pathLst>
                <a:path h="1164116" w="8715306">
                  <a:moveTo>
                    <a:pt x="0" y="0"/>
                  </a:moveTo>
                  <a:lnTo>
                    <a:pt x="8715306" y="0"/>
                  </a:lnTo>
                  <a:lnTo>
                    <a:pt x="8715306" y="1164116"/>
                  </a:lnTo>
                  <a:lnTo>
                    <a:pt x="0" y="11641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0" b="0"/>
              </a:stretch>
            </a:blipFill>
          </p:spPr>
        </p:sp>
        <p:sp>
          <p:nvSpPr>
            <p:cNvPr name="Freeform 14" id="14"/>
            <p:cNvSpPr/>
            <p:nvPr/>
          </p:nvSpPr>
          <p:spPr>
            <a:xfrm flipH="false" flipV="false" rot="0">
              <a:off x="1003066" y="1122760"/>
              <a:ext cx="3291712" cy="2416888"/>
            </a:xfrm>
            <a:custGeom>
              <a:avLst/>
              <a:gdLst/>
              <a:ahLst/>
              <a:cxnLst/>
              <a:rect r="r" b="b" t="t" l="l"/>
              <a:pathLst>
                <a:path h="2416888" w="3291712">
                  <a:moveTo>
                    <a:pt x="0" y="0"/>
                  </a:moveTo>
                  <a:lnTo>
                    <a:pt x="3291712" y="0"/>
                  </a:lnTo>
                  <a:lnTo>
                    <a:pt x="3291712" y="2416888"/>
                  </a:lnTo>
                  <a:lnTo>
                    <a:pt x="0" y="241688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0" t="0" r="0" b="0"/>
              </a:stretch>
            </a:blipFill>
          </p:spPr>
        </p:sp>
      </p:grpSp>
      <p:sp>
        <p:nvSpPr>
          <p:cNvPr name="Freeform 15" id="15"/>
          <p:cNvSpPr/>
          <p:nvPr/>
        </p:nvSpPr>
        <p:spPr>
          <a:xfrm flipH="false" flipV="false" rot="0">
            <a:off x="16444265" y="8871932"/>
            <a:ext cx="1407772" cy="974212"/>
          </a:xfrm>
          <a:custGeom>
            <a:avLst/>
            <a:gdLst/>
            <a:ahLst/>
            <a:cxnLst/>
            <a:rect r="r" b="b" t="t" l="l"/>
            <a:pathLst>
              <a:path h="974212" w="1407772">
                <a:moveTo>
                  <a:pt x="0" y="0"/>
                </a:moveTo>
                <a:lnTo>
                  <a:pt x="1407772" y="0"/>
                </a:lnTo>
                <a:lnTo>
                  <a:pt x="1407772" y="974212"/>
                </a:lnTo>
                <a:lnTo>
                  <a:pt x="0" y="97421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0">
            <a:off x="7983621" y="406042"/>
            <a:ext cx="6673248" cy="9440103"/>
          </a:xfrm>
          <a:custGeom>
            <a:avLst/>
            <a:gdLst/>
            <a:ahLst/>
            <a:cxnLst/>
            <a:rect r="r" b="b" t="t" l="l"/>
            <a:pathLst>
              <a:path h="9440103" w="6673248">
                <a:moveTo>
                  <a:pt x="0" y="0"/>
                </a:moveTo>
                <a:lnTo>
                  <a:pt x="6673248" y="0"/>
                </a:lnTo>
                <a:lnTo>
                  <a:pt x="6673248" y="9440102"/>
                </a:lnTo>
                <a:lnTo>
                  <a:pt x="0" y="944010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  <a:ln w="38100" cap="sq">
            <a:solidFill>
              <a:srgbClr val="037189"/>
            </a:solidFill>
            <a:prstDash val="solid"/>
            <a:miter/>
          </a:ln>
        </p:spPr>
      </p:sp>
      <p:sp>
        <p:nvSpPr>
          <p:cNvPr name="TextBox 17" id="17"/>
          <p:cNvSpPr txBox="true"/>
          <p:nvPr/>
        </p:nvSpPr>
        <p:spPr>
          <a:xfrm rot="0">
            <a:off x="1475533" y="4289116"/>
            <a:ext cx="5613901" cy="80072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573"/>
              </a:lnSpc>
            </a:pPr>
            <a:r>
              <a:rPr lang="en-US" sz="4695" b="true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Le protectomètre</a:t>
            </a:r>
          </a:p>
        </p:txBody>
      </p:sp>
      <p:sp>
        <p:nvSpPr>
          <p:cNvPr name="AutoShape 18" id="18"/>
          <p:cNvSpPr/>
          <p:nvPr/>
        </p:nvSpPr>
        <p:spPr>
          <a:xfrm flipV="true">
            <a:off x="1541384" y="5089842"/>
            <a:ext cx="5548050" cy="17201"/>
          </a:xfrm>
          <a:prstGeom prst="line">
            <a:avLst/>
          </a:prstGeom>
          <a:ln cap="flat" w="38100">
            <a:solidFill>
              <a:srgbClr val="FF3030"/>
            </a:solidFill>
            <a:prstDash val="solid"/>
            <a:headEnd type="none" len="sm" w="sm"/>
            <a:tailEnd type="none" len="sm" w="sm"/>
          </a:ln>
        </p:spPr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21346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-19050"/>
            <a:ext cx="18288000" cy="10306050"/>
            <a:chOff x="0" y="0"/>
            <a:chExt cx="24384000" cy="13741400"/>
          </a:xfrm>
        </p:grpSpPr>
        <p:grpSp>
          <p:nvGrpSpPr>
            <p:cNvPr name="Group 3" id="3"/>
            <p:cNvGrpSpPr/>
            <p:nvPr/>
          </p:nvGrpSpPr>
          <p:grpSpPr>
            <a:xfrm rot="0">
              <a:off x="9553600" y="4160598"/>
              <a:ext cx="14830400" cy="9580800"/>
              <a:chOff x="0" y="0"/>
              <a:chExt cx="14830400" cy="9580800"/>
            </a:xfrm>
          </p:grpSpPr>
          <p:sp>
            <p:nvSpPr>
              <p:cNvPr name="Freeform 4" id="4"/>
              <p:cNvSpPr/>
              <p:nvPr/>
            </p:nvSpPr>
            <p:spPr>
              <a:xfrm flipH="false" flipV="false" rot="0">
                <a:off x="0" y="0"/>
                <a:ext cx="14830425" cy="9580753"/>
              </a:xfrm>
              <a:custGeom>
                <a:avLst/>
                <a:gdLst/>
                <a:ahLst/>
                <a:cxnLst/>
                <a:rect r="r" b="b" t="t" l="l"/>
                <a:pathLst>
                  <a:path h="9580753" w="14830425">
                    <a:moveTo>
                      <a:pt x="14830425" y="9580753"/>
                    </a:moveTo>
                    <a:lnTo>
                      <a:pt x="14830425" y="0"/>
                    </a:lnTo>
                    <a:lnTo>
                      <a:pt x="0" y="9580753"/>
                    </a:lnTo>
                    <a:close/>
                  </a:path>
                </a:pathLst>
              </a:custGeom>
              <a:solidFill>
                <a:srgbClr val="E2B129"/>
              </a:solidFill>
            </p:spPr>
          </p:sp>
        </p:grpSp>
        <p:grpSp>
          <p:nvGrpSpPr>
            <p:cNvPr name="Group 5" id="5"/>
            <p:cNvGrpSpPr/>
            <p:nvPr/>
          </p:nvGrpSpPr>
          <p:grpSpPr>
            <a:xfrm rot="0">
              <a:off x="0" y="7557400"/>
              <a:ext cx="19654400" cy="6184000"/>
              <a:chOff x="0" y="0"/>
              <a:chExt cx="19654400" cy="6184000"/>
            </a:xfrm>
          </p:grpSpPr>
          <p:sp>
            <p:nvSpPr>
              <p:cNvPr name="Freeform 6" id="6"/>
              <p:cNvSpPr/>
              <p:nvPr/>
            </p:nvSpPr>
            <p:spPr>
              <a:xfrm flipH="false" flipV="false" rot="0">
                <a:off x="0" y="0"/>
                <a:ext cx="19654393" cy="6184011"/>
              </a:xfrm>
              <a:custGeom>
                <a:avLst/>
                <a:gdLst/>
                <a:ahLst/>
                <a:cxnLst/>
                <a:rect r="r" b="b" t="t" l="l"/>
                <a:pathLst>
                  <a:path h="6184011" w="19654393">
                    <a:moveTo>
                      <a:pt x="0" y="6184011"/>
                    </a:moveTo>
                    <a:lnTo>
                      <a:pt x="0" y="0"/>
                    </a:lnTo>
                    <a:lnTo>
                      <a:pt x="19654393" y="6184011"/>
                    </a:lnTo>
                    <a:close/>
                  </a:path>
                </a:pathLst>
              </a:custGeom>
              <a:solidFill>
                <a:srgbClr val="94DCDC"/>
              </a:solidFill>
            </p:spPr>
          </p:sp>
        </p:grpSp>
        <p:grpSp>
          <p:nvGrpSpPr>
            <p:cNvPr name="Group 7" id="7"/>
            <p:cNvGrpSpPr/>
            <p:nvPr/>
          </p:nvGrpSpPr>
          <p:grpSpPr>
            <a:xfrm rot="-10800000">
              <a:off x="12716140" y="0"/>
              <a:ext cx="11667858" cy="5230026"/>
              <a:chOff x="0" y="0"/>
              <a:chExt cx="11667858" cy="5230026"/>
            </a:xfrm>
          </p:grpSpPr>
          <p:sp>
            <p:nvSpPr>
              <p:cNvPr name="Freeform 8" id="8"/>
              <p:cNvSpPr/>
              <p:nvPr/>
            </p:nvSpPr>
            <p:spPr>
              <a:xfrm flipH="false" flipV="false" rot="0">
                <a:off x="0" y="0"/>
                <a:ext cx="11667871" cy="5229987"/>
              </a:xfrm>
              <a:custGeom>
                <a:avLst/>
                <a:gdLst/>
                <a:ahLst/>
                <a:cxnLst/>
                <a:rect r="r" b="b" t="t" l="l"/>
                <a:pathLst>
                  <a:path h="5229987" w="11667871">
                    <a:moveTo>
                      <a:pt x="0" y="5229987"/>
                    </a:moveTo>
                    <a:lnTo>
                      <a:pt x="0" y="0"/>
                    </a:lnTo>
                    <a:lnTo>
                      <a:pt x="11667871" y="5229987"/>
                    </a:lnTo>
                    <a:close/>
                  </a:path>
                </a:pathLst>
              </a:custGeom>
              <a:solidFill>
                <a:srgbClr val="41868B"/>
              </a:solidFill>
            </p:spPr>
          </p:sp>
          <p:sp>
            <p:nvSpPr>
              <p:cNvPr name="Freeform 9" id="9"/>
              <p:cNvSpPr/>
              <p:nvPr/>
            </p:nvSpPr>
            <p:spPr>
              <a:xfrm flipH="false" flipV="false" rot="0">
                <a:off x="-1524" y="-1651"/>
                <a:ext cx="11671047" cy="5233289"/>
              </a:xfrm>
              <a:custGeom>
                <a:avLst/>
                <a:gdLst/>
                <a:ahLst/>
                <a:cxnLst/>
                <a:rect r="r" b="b" t="t" l="l"/>
                <a:pathLst>
                  <a:path h="5233289" w="11671047">
                    <a:moveTo>
                      <a:pt x="0" y="5231638"/>
                    </a:moveTo>
                    <a:lnTo>
                      <a:pt x="0" y="1651"/>
                    </a:lnTo>
                    <a:cubicBezTo>
                      <a:pt x="0" y="1143"/>
                      <a:pt x="254" y="635"/>
                      <a:pt x="762" y="381"/>
                    </a:cubicBezTo>
                    <a:cubicBezTo>
                      <a:pt x="1270" y="127"/>
                      <a:pt x="1651" y="0"/>
                      <a:pt x="2159" y="254"/>
                    </a:cubicBezTo>
                    <a:lnTo>
                      <a:pt x="11670030" y="5230241"/>
                    </a:lnTo>
                    <a:cubicBezTo>
                      <a:pt x="11670665" y="5230495"/>
                      <a:pt x="11671047" y="5231257"/>
                      <a:pt x="11670919" y="5232019"/>
                    </a:cubicBezTo>
                    <a:cubicBezTo>
                      <a:pt x="11670792" y="5232781"/>
                      <a:pt x="11670157" y="5233289"/>
                      <a:pt x="11669396" y="5233289"/>
                    </a:cubicBezTo>
                    <a:lnTo>
                      <a:pt x="1524" y="5233289"/>
                    </a:lnTo>
                    <a:cubicBezTo>
                      <a:pt x="635" y="5233289"/>
                      <a:pt x="0" y="5232527"/>
                      <a:pt x="0" y="5231765"/>
                    </a:cubicBezTo>
                    <a:moveTo>
                      <a:pt x="3175" y="5231765"/>
                    </a:moveTo>
                    <a:lnTo>
                      <a:pt x="1524" y="5231765"/>
                    </a:lnTo>
                    <a:lnTo>
                      <a:pt x="1524" y="5230241"/>
                    </a:lnTo>
                    <a:lnTo>
                      <a:pt x="11669395" y="5230241"/>
                    </a:lnTo>
                    <a:lnTo>
                      <a:pt x="11669395" y="5231765"/>
                    </a:lnTo>
                    <a:lnTo>
                      <a:pt x="11668760" y="5233162"/>
                    </a:lnTo>
                    <a:lnTo>
                      <a:pt x="889" y="3048"/>
                    </a:lnTo>
                    <a:lnTo>
                      <a:pt x="1524" y="1651"/>
                    </a:lnTo>
                    <a:lnTo>
                      <a:pt x="3048" y="1651"/>
                    </a:lnTo>
                    <a:lnTo>
                      <a:pt x="3048" y="5231638"/>
                    </a:lnTo>
                    <a:close/>
                  </a:path>
                </a:pathLst>
              </a:custGeom>
              <a:solidFill>
                <a:srgbClr val="41868B"/>
              </a:solidFill>
            </p:spPr>
          </p:sp>
        </p:grpSp>
        <p:grpSp>
          <p:nvGrpSpPr>
            <p:cNvPr name="Group 10" id="10"/>
            <p:cNvGrpSpPr/>
            <p:nvPr/>
          </p:nvGrpSpPr>
          <p:grpSpPr>
            <a:xfrm rot="0">
              <a:off x="542000" y="575400"/>
              <a:ext cx="23300000" cy="12616000"/>
              <a:chOff x="0" y="0"/>
              <a:chExt cx="23300000" cy="12616000"/>
            </a:xfrm>
          </p:grpSpPr>
          <p:sp>
            <p:nvSpPr>
              <p:cNvPr name="Freeform 11" id="11"/>
              <p:cNvSpPr/>
              <p:nvPr/>
            </p:nvSpPr>
            <p:spPr>
              <a:xfrm flipH="false" flipV="false" rot="0">
                <a:off x="0" y="0"/>
                <a:ext cx="23300055" cy="12616053"/>
              </a:xfrm>
              <a:custGeom>
                <a:avLst/>
                <a:gdLst/>
                <a:ahLst/>
                <a:cxnLst/>
                <a:rect r="r" b="b" t="t" l="l"/>
                <a:pathLst>
                  <a:path h="12616053" w="23300055">
                    <a:moveTo>
                      <a:pt x="0" y="0"/>
                    </a:moveTo>
                    <a:lnTo>
                      <a:pt x="23300055" y="0"/>
                    </a:lnTo>
                    <a:lnTo>
                      <a:pt x="23300055" y="12616053"/>
                    </a:lnTo>
                    <a:lnTo>
                      <a:pt x="0" y="12616053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12" id="12"/>
              <p:cNvSpPr txBox="true"/>
              <p:nvPr/>
            </p:nvSpPr>
            <p:spPr>
              <a:xfrm>
                <a:off x="0" y="-76200"/>
                <a:ext cx="23300000" cy="1269220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l">
                  <a:lnSpc>
                    <a:spcPts val="4320"/>
                  </a:lnSpc>
                </a:pPr>
              </a:p>
            </p:txBody>
          </p:sp>
        </p:grpSp>
        <p:sp>
          <p:nvSpPr>
            <p:cNvPr name="Freeform 13" id="13"/>
            <p:cNvSpPr/>
            <p:nvPr/>
          </p:nvSpPr>
          <p:spPr>
            <a:xfrm flipH="false" flipV="false" rot="0">
              <a:off x="967064" y="11824178"/>
              <a:ext cx="8715306" cy="1164116"/>
            </a:xfrm>
            <a:custGeom>
              <a:avLst/>
              <a:gdLst/>
              <a:ahLst/>
              <a:cxnLst/>
              <a:rect r="r" b="b" t="t" l="l"/>
              <a:pathLst>
                <a:path h="1164116" w="8715306">
                  <a:moveTo>
                    <a:pt x="0" y="0"/>
                  </a:moveTo>
                  <a:lnTo>
                    <a:pt x="8715306" y="0"/>
                  </a:lnTo>
                  <a:lnTo>
                    <a:pt x="8715306" y="1164116"/>
                  </a:lnTo>
                  <a:lnTo>
                    <a:pt x="0" y="11641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0" b="0"/>
              </a:stretch>
            </a:blipFill>
          </p:spPr>
        </p:sp>
        <p:sp>
          <p:nvSpPr>
            <p:cNvPr name="Freeform 14" id="14"/>
            <p:cNvSpPr/>
            <p:nvPr/>
          </p:nvSpPr>
          <p:spPr>
            <a:xfrm flipH="false" flipV="false" rot="0">
              <a:off x="1003066" y="1122760"/>
              <a:ext cx="3291712" cy="2416888"/>
            </a:xfrm>
            <a:custGeom>
              <a:avLst/>
              <a:gdLst/>
              <a:ahLst/>
              <a:cxnLst/>
              <a:rect r="r" b="b" t="t" l="l"/>
              <a:pathLst>
                <a:path h="2416888" w="3291712">
                  <a:moveTo>
                    <a:pt x="0" y="0"/>
                  </a:moveTo>
                  <a:lnTo>
                    <a:pt x="3291712" y="0"/>
                  </a:lnTo>
                  <a:lnTo>
                    <a:pt x="3291712" y="2416888"/>
                  </a:lnTo>
                  <a:lnTo>
                    <a:pt x="0" y="241688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0" t="0" r="0" b="0"/>
              </a:stretch>
            </a:blipFill>
          </p:spPr>
        </p:sp>
      </p:grpSp>
      <p:sp>
        <p:nvSpPr>
          <p:cNvPr name="Freeform 15" id="15"/>
          <p:cNvSpPr/>
          <p:nvPr/>
        </p:nvSpPr>
        <p:spPr>
          <a:xfrm flipH="false" flipV="false" rot="0">
            <a:off x="16444265" y="8871932"/>
            <a:ext cx="1407772" cy="974212"/>
          </a:xfrm>
          <a:custGeom>
            <a:avLst/>
            <a:gdLst/>
            <a:ahLst/>
            <a:cxnLst/>
            <a:rect r="r" b="b" t="t" l="l"/>
            <a:pathLst>
              <a:path h="974212" w="1407772">
                <a:moveTo>
                  <a:pt x="0" y="0"/>
                </a:moveTo>
                <a:lnTo>
                  <a:pt x="1407772" y="0"/>
                </a:lnTo>
                <a:lnTo>
                  <a:pt x="1407772" y="974212"/>
                </a:lnTo>
                <a:lnTo>
                  <a:pt x="0" y="97421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TextBox 16" id="16"/>
          <p:cNvSpPr txBox="true"/>
          <p:nvPr/>
        </p:nvSpPr>
        <p:spPr>
          <a:xfrm rot="0">
            <a:off x="1475533" y="4289116"/>
            <a:ext cx="5613901" cy="80072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573"/>
              </a:lnSpc>
            </a:pPr>
            <a:r>
              <a:rPr lang="en-US" sz="4695" b="true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La fiche contact</a:t>
            </a:r>
          </a:p>
        </p:txBody>
      </p:sp>
      <p:sp>
        <p:nvSpPr>
          <p:cNvPr name="AutoShape 17" id="17"/>
          <p:cNvSpPr/>
          <p:nvPr/>
        </p:nvSpPr>
        <p:spPr>
          <a:xfrm flipV="true">
            <a:off x="1541384" y="5089842"/>
            <a:ext cx="5548050" cy="17201"/>
          </a:xfrm>
          <a:prstGeom prst="line">
            <a:avLst/>
          </a:prstGeom>
          <a:ln cap="flat" w="38100">
            <a:solidFill>
              <a:srgbClr val="FF303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18" id="18"/>
          <p:cNvSpPr/>
          <p:nvPr/>
        </p:nvSpPr>
        <p:spPr>
          <a:xfrm flipH="false" flipV="false" rot="0">
            <a:off x="7975881" y="427166"/>
            <a:ext cx="6663927" cy="9418978"/>
          </a:xfrm>
          <a:custGeom>
            <a:avLst/>
            <a:gdLst/>
            <a:ahLst/>
            <a:cxnLst/>
            <a:rect r="r" b="b" t="t" l="l"/>
            <a:pathLst>
              <a:path h="9418978" w="6663927">
                <a:moveTo>
                  <a:pt x="0" y="0"/>
                </a:moveTo>
                <a:lnTo>
                  <a:pt x="6663926" y="0"/>
                </a:lnTo>
                <a:lnTo>
                  <a:pt x="6663926" y="9418978"/>
                </a:lnTo>
                <a:lnTo>
                  <a:pt x="0" y="941897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  <a:ln w="38100" cap="sq">
            <a:solidFill>
              <a:srgbClr val="037189"/>
            </a:solidFill>
            <a:prstDash val="solid"/>
            <a:miter/>
          </a:ln>
        </p:spPr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21346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-19050"/>
            <a:ext cx="18288000" cy="10306050"/>
            <a:chOff x="0" y="0"/>
            <a:chExt cx="24384000" cy="13741400"/>
          </a:xfrm>
        </p:grpSpPr>
        <p:grpSp>
          <p:nvGrpSpPr>
            <p:cNvPr name="Group 3" id="3"/>
            <p:cNvGrpSpPr/>
            <p:nvPr/>
          </p:nvGrpSpPr>
          <p:grpSpPr>
            <a:xfrm rot="0">
              <a:off x="9553600" y="4160598"/>
              <a:ext cx="14830400" cy="9580800"/>
              <a:chOff x="0" y="0"/>
              <a:chExt cx="14830400" cy="9580800"/>
            </a:xfrm>
          </p:grpSpPr>
          <p:sp>
            <p:nvSpPr>
              <p:cNvPr name="Freeform 4" id="4"/>
              <p:cNvSpPr/>
              <p:nvPr/>
            </p:nvSpPr>
            <p:spPr>
              <a:xfrm flipH="false" flipV="false" rot="0">
                <a:off x="0" y="0"/>
                <a:ext cx="14830425" cy="9580753"/>
              </a:xfrm>
              <a:custGeom>
                <a:avLst/>
                <a:gdLst/>
                <a:ahLst/>
                <a:cxnLst/>
                <a:rect r="r" b="b" t="t" l="l"/>
                <a:pathLst>
                  <a:path h="9580753" w="14830425">
                    <a:moveTo>
                      <a:pt x="14830425" y="9580753"/>
                    </a:moveTo>
                    <a:lnTo>
                      <a:pt x="14830425" y="0"/>
                    </a:lnTo>
                    <a:lnTo>
                      <a:pt x="0" y="9580753"/>
                    </a:lnTo>
                    <a:close/>
                  </a:path>
                </a:pathLst>
              </a:custGeom>
              <a:solidFill>
                <a:srgbClr val="E2B129"/>
              </a:solidFill>
            </p:spPr>
          </p:sp>
        </p:grpSp>
        <p:grpSp>
          <p:nvGrpSpPr>
            <p:cNvPr name="Group 5" id="5"/>
            <p:cNvGrpSpPr/>
            <p:nvPr/>
          </p:nvGrpSpPr>
          <p:grpSpPr>
            <a:xfrm rot="0">
              <a:off x="0" y="7557400"/>
              <a:ext cx="19654400" cy="6184000"/>
              <a:chOff x="0" y="0"/>
              <a:chExt cx="19654400" cy="6184000"/>
            </a:xfrm>
          </p:grpSpPr>
          <p:sp>
            <p:nvSpPr>
              <p:cNvPr name="Freeform 6" id="6"/>
              <p:cNvSpPr/>
              <p:nvPr/>
            </p:nvSpPr>
            <p:spPr>
              <a:xfrm flipH="false" flipV="false" rot="0">
                <a:off x="0" y="0"/>
                <a:ext cx="19654393" cy="6184011"/>
              </a:xfrm>
              <a:custGeom>
                <a:avLst/>
                <a:gdLst/>
                <a:ahLst/>
                <a:cxnLst/>
                <a:rect r="r" b="b" t="t" l="l"/>
                <a:pathLst>
                  <a:path h="6184011" w="19654393">
                    <a:moveTo>
                      <a:pt x="0" y="6184011"/>
                    </a:moveTo>
                    <a:lnTo>
                      <a:pt x="0" y="0"/>
                    </a:lnTo>
                    <a:lnTo>
                      <a:pt x="19654393" y="6184011"/>
                    </a:lnTo>
                    <a:close/>
                  </a:path>
                </a:pathLst>
              </a:custGeom>
              <a:solidFill>
                <a:srgbClr val="94DCDC"/>
              </a:solidFill>
            </p:spPr>
          </p:sp>
        </p:grpSp>
        <p:grpSp>
          <p:nvGrpSpPr>
            <p:cNvPr name="Group 7" id="7"/>
            <p:cNvGrpSpPr/>
            <p:nvPr/>
          </p:nvGrpSpPr>
          <p:grpSpPr>
            <a:xfrm rot="-10800000">
              <a:off x="12716140" y="0"/>
              <a:ext cx="11667858" cy="5230026"/>
              <a:chOff x="0" y="0"/>
              <a:chExt cx="11667858" cy="5230026"/>
            </a:xfrm>
          </p:grpSpPr>
          <p:sp>
            <p:nvSpPr>
              <p:cNvPr name="Freeform 8" id="8"/>
              <p:cNvSpPr/>
              <p:nvPr/>
            </p:nvSpPr>
            <p:spPr>
              <a:xfrm flipH="false" flipV="false" rot="0">
                <a:off x="0" y="0"/>
                <a:ext cx="11667871" cy="5229987"/>
              </a:xfrm>
              <a:custGeom>
                <a:avLst/>
                <a:gdLst/>
                <a:ahLst/>
                <a:cxnLst/>
                <a:rect r="r" b="b" t="t" l="l"/>
                <a:pathLst>
                  <a:path h="5229987" w="11667871">
                    <a:moveTo>
                      <a:pt x="0" y="5229987"/>
                    </a:moveTo>
                    <a:lnTo>
                      <a:pt x="0" y="0"/>
                    </a:lnTo>
                    <a:lnTo>
                      <a:pt x="11667871" y="5229987"/>
                    </a:lnTo>
                    <a:close/>
                  </a:path>
                </a:pathLst>
              </a:custGeom>
              <a:solidFill>
                <a:srgbClr val="41868B"/>
              </a:solidFill>
            </p:spPr>
          </p:sp>
          <p:sp>
            <p:nvSpPr>
              <p:cNvPr name="Freeform 9" id="9"/>
              <p:cNvSpPr/>
              <p:nvPr/>
            </p:nvSpPr>
            <p:spPr>
              <a:xfrm flipH="false" flipV="false" rot="0">
                <a:off x="-1524" y="-1651"/>
                <a:ext cx="11671047" cy="5233289"/>
              </a:xfrm>
              <a:custGeom>
                <a:avLst/>
                <a:gdLst/>
                <a:ahLst/>
                <a:cxnLst/>
                <a:rect r="r" b="b" t="t" l="l"/>
                <a:pathLst>
                  <a:path h="5233289" w="11671047">
                    <a:moveTo>
                      <a:pt x="0" y="5231638"/>
                    </a:moveTo>
                    <a:lnTo>
                      <a:pt x="0" y="1651"/>
                    </a:lnTo>
                    <a:cubicBezTo>
                      <a:pt x="0" y="1143"/>
                      <a:pt x="254" y="635"/>
                      <a:pt x="762" y="381"/>
                    </a:cubicBezTo>
                    <a:cubicBezTo>
                      <a:pt x="1270" y="127"/>
                      <a:pt x="1651" y="0"/>
                      <a:pt x="2159" y="254"/>
                    </a:cubicBezTo>
                    <a:lnTo>
                      <a:pt x="11670030" y="5230241"/>
                    </a:lnTo>
                    <a:cubicBezTo>
                      <a:pt x="11670665" y="5230495"/>
                      <a:pt x="11671047" y="5231257"/>
                      <a:pt x="11670919" y="5232019"/>
                    </a:cubicBezTo>
                    <a:cubicBezTo>
                      <a:pt x="11670792" y="5232781"/>
                      <a:pt x="11670157" y="5233289"/>
                      <a:pt x="11669396" y="5233289"/>
                    </a:cubicBezTo>
                    <a:lnTo>
                      <a:pt x="1524" y="5233289"/>
                    </a:lnTo>
                    <a:cubicBezTo>
                      <a:pt x="635" y="5233289"/>
                      <a:pt x="0" y="5232527"/>
                      <a:pt x="0" y="5231765"/>
                    </a:cubicBezTo>
                    <a:moveTo>
                      <a:pt x="3175" y="5231765"/>
                    </a:moveTo>
                    <a:lnTo>
                      <a:pt x="1524" y="5231765"/>
                    </a:lnTo>
                    <a:lnTo>
                      <a:pt x="1524" y="5230241"/>
                    </a:lnTo>
                    <a:lnTo>
                      <a:pt x="11669395" y="5230241"/>
                    </a:lnTo>
                    <a:lnTo>
                      <a:pt x="11669395" y="5231765"/>
                    </a:lnTo>
                    <a:lnTo>
                      <a:pt x="11668760" y="5233162"/>
                    </a:lnTo>
                    <a:lnTo>
                      <a:pt x="889" y="3048"/>
                    </a:lnTo>
                    <a:lnTo>
                      <a:pt x="1524" y="1651"/>
                    </a:lnTo>
                    <a:lnTo>
                      <a:pt x="3048" y="1651"/>
                    </a:lnTo>
                    <a:lnTo>
                      <a:pt x="3048" y="5231638"/>
                    </a:lnTo>
                    <a:close/>
                  </a:path>
                </a:pathLst>
              </a:custGeom>
              <a:solidFill>
                <a:srgbClr val="41868B"/>
              </a:solidFill>
            </p:spPr>
          </p:sp>
        </p:grpSp>
        <p:grpSp>
          <p:nvGrpSpPr>
            <p:cNvPr name="Group 10" id="10"/>
            <p:cNvGrpSpPr/>
            <p:nvPr/>
          </p:nvGrpSpPr>
          <p:grpSpPr>
            <a:xfrm rot="0">
              <a:off x="542000" y="575400"/>
              <a:ext cx="23300000" cy="12616000"/>
              <a:chOff x="0" y="0"/>
              <a:chExt cx="23300000" cy="12616000"/>
            </a:xfrm>
          </p:grpSpPr>
          <p:sp>
            <p:nvSpPr>
              <p:cNvPr name="Freeform 11" id="11"/>
              <p:cNvSpPr/>
              <p:nvPr/>
            </p:nvSpPr>
            <p:spPr>
              <a:xfrm flipH="false" flipV="false" rot="0">
                <a:off x="0" y="0"/>
                <a:ext cx="23300055" cy="12616053"/>
              </a:xfrm>
              <a:custGeom>
                <a:avLst/>
                <a:gdLst/>
                <a:ahLst/>
                <a:cxnLst/>
                <a:rect r="r" b="b" t="t" l="l"/>
                <a:pathLst>
                  <a:path h="12616053" w="23300055">
                    <a:moveTo>
                      <a:pt x="0" y="0"/>
                    </a:moveTo>
                    <a:lnTo>
                      <a:pt x="23300055" y="0"/>
                    </a:lnTo>
                    <a:lnTo>
                      <a:pt x="23300055" y="12616053"/>
                    </a:lnTo>
                    <a:lnTo>
                      <a:pt x="0" y="12616053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12" id="12"/>
              <p:cNvSpPr txBox="true"/>
              <p:nvPr/>
            </p:nvSpPr>
            <p:spPr>
              <a:xfrm>
                <a:off x="0" y="-76200"/>
                <a:ext cx="23300000" cy="1269220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l">
                  <a:lnSpc>
                    <a:spcPts val="4320"/>
                  </a:lnSpc>
                </a:pPr>
              </a:p>
            </p:txBody>
          </p:sp>
        </p:grpSp>
        <p:sp>
          <p:nvSpPr>
            <p:cNvPr name="Freeform 13" id="13"/>
            <p:cNvSpPr/>
            <p:nvPr/>
          </p:nvSpPr>
          <p:spPr>
            <a:xfrm flipH="false" flipV="false" rot="0">
              <a:off x="967064" y="11824178"/>
              <a:ext cx="8715306" cy="1164116"/>
            </a:xfrm>
            <a:custGeom>
              <a:avLst/>
              <a:gdLst/>
              <a:ahLst/>
              <a:cxnLst/>
              <a:rect r="r" b="b" t="t" l="l"/>
              <a:pathLst>
                <a:path h="1164116" w="8715306">
                  <a:moveTo>
                    <a:pt x="0" y="0"/>
                  </a:moveTo>
                  <a:lnTo>
                    <a:pt x="8715306" y="0"/>
                  </a:lnTo>
                  <a:lnTo>
                    <a:pt x="8715306" y="1164116"/>
                  </a:lnTo>
                  <a:lnTo>
                    <a:pt x="0" y="11641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0" b="0"/>
              </a:stretch>
            </a:blipFill>
          </p:spPr>
        </p:sp>
        <p:sp>
          <p:nvSpPr>
            <p:cNvPr name="Freeform 14" id="14"/>
            <p:cNvSpPr/>
            <p:nvPr/>
          </p:nvSpPr>
          <p:spPr>
            <a:xfrm flipH="false" flipV="false" rot="0">
              <a:off x="1003066" y="1122760"/>
              <a:ext cx="3291712" cy="2416888"/>
            </a:xfrm>
            <a:custGeom>
              <a:avLst/>
              <a:gdLst/>
              <a:ahLst/>
              <a:cxnLst/>
              <a:rect r="r" b="b" t="t" l="l"/>
              <a:pathLst>
                <a:path h="2416888" w="3291712">
                  <a:moveTo>
                    <a:pt x="0" y="0"/>
                  </a:moveTo>
                  <a:lnTo>
                    <a:pt x="3291712" y="0"/>
                  </a:lnTo>
                  <a:lnTo>
                    <a:pt x="3291712" y="2416888"/>
                  </a:lnTo>
                  <a:lnTo>
                    <a:pt x="0" y="241688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0" t="0" r="0" b="0"/>
              </a:stretch>
            </a:blipFill>
          </p:spPr>
        </p:sp>
      </p:grpSp>
      <p:sp>
        <p:nvSpPr>
          <p:cNvPr name="Freeform 15" id="15"/>
          <p:cNvSpPr/>
          <p:nvPr/>
        </p:nvSpPr>
        <p:spPr>
          <a:xfrm flipH="false" flipV="false" rot="0">
            <a:off x="16444265" y="8871932"/>
            <a:ext cx="1407772" cy="974212"/>
          </a:xfrm>
          <a:custGeom>
            <a:avLst/>
            <a:gdLst/>
            <a:ahLst/>
            <a:cxnLst/>
            <a:rect r="r" b="b" t="t" l="l"/>
            <a:pathLst>
              <a:path h="974212" w="1407772">
                <a:moveTo>
                  <a:pt x="0" y="0"/>
                </a:moveTo>
                <a:lnTo>
                  <a:pt x="1407772" y="0"/>
                </a:lnTo>
                <a:lnTo>
                  <a:pt x="1407772" y="974212"/>
                </a:lnTo>
                <a:lnTo>
                  <a:pt x="0" y="97421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TextBox 16" id="16"/>
          <p:cNvSpPr txBox="true"/>
          <p:nvPr/>
        </p:nvSpPr>
        <p:spPr>
          <a:xfrm rot="0">
            <a:off x="3401510" y="942975"/>
            <a:ext cx="11207532" cy="81142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725"/>
              </a:lnSpc>
            </a:pPr>
            <a:r>
              <a:rPr lang="en-US" sz="4804" b="true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Le Harcèlomètre - Collèges/Lycées</a:t>
            </a:r>
          </a:p>
        </p:txBody>
      </p:sp>
      <p:sp>
        <p:nvSpPr>
          <p:cNvPr name="AutoShape 17" id="17"/>
          <p:cNvSpPr/>
          <p:nvPr/>
        </p:nvSpPr>
        <p:spPr>
          <a:xfrm flipV="true">
            <a:off x="3470288" y="1775478"/>
            <a:ext cx="11223090" cy="17966"/>
          </a:xfrm>
          <a:prstGeom prst="line">
            <a:avLst/>
          </a:prstGeom>
          <a:ln cap="flat" w="38100">
            <a:solidFill>
              <a:srgbClr val="FF303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18" id="18"/>
          <p:cNvSpPr txBox="true"/>
          <p:nvPr/>
        </p:nvSpPr>
        <p:spPr>
          <a:xfrm rot="0">
            <a:off x="2108124" y="2654910"/>
            <a:ext cx="14336141" cy="580286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556"/>
              </a:lnSpc>
            </a:pPr>
            <a:r>
              <a:rPr lang="en-US" sz="2540">
                <a:solidFill>
                  <a:srgbClr val="171717"/>
                </a:solidFill>
                <a:latin typeface="Open Sans"/>
                <a:ea typeface="Open Sans"/>
                <a:cs typeface="Open Sans"/>
                <a:sym typeface="Open Sans"/>
              </a:rPr>
              <a:t>En lien avec la maison des adolescents du territoire et le point d’accueil écoute jeune        poursuite de l’action sur la thématique du harcèlement  : Création de l’outil avec les PS et les partenaires</a:t>
            </a:r>
          </a:p>
          <a:p>
            <a:pPr algn="l">
              <a:lnSpc>
                <a:spcPts val="3556"/>
              </a:lnSpc>
            </a:pPr>
          </a:p>
          <a:p>
            <a:pPr algn="l">
              <a:lnSpc>
                <a:spcPts val="3556"/>
              </a:lnSpc>
            </a:pPr>
            <a:r>
              <a:rPr lang="en-US" sz="2540">
                <a:solidFill>
                  <a:srgbClr val="171717"/>
                </a:solidFill>
                <a:latin typeface="Open Sans"/>
                <a:ea typeface="Open Sans"/>
                <a:cs typeface="Open Sans"/>
                <a:sym typeface="Open Sans"/>
              </a:rPr>
              <a:t>Mise en place d’interventions avec la MDA et le PAEJ dans les collèges : ciné débat, escape game, diffusion de l’outil et mise en place de boites aux lettres dans les établissements volontaires. </a:t>
            </a:r>
          </a:p>
          <a:p>
            <a:pPr algn="l">
              <a:lnSpc>
                <a:spcPts val="3556"/>
              </a:lnSpc>
            </a:pPr>
          </a:p>
          <a:p>
            <a:pPr algn="l">
              <a:lnSpc>
                <a:spcPts val="3556"/>
              </a:lnSpc>
            </a:pPr>
            <a:r>
              <a:rPr lang="en-US" sz="2540">
                <a:solidFill>
                  <a:srgbClr val="171717"/>
                </a:solidFill>
                <a:latin typeface="Open Sans"/>
                <a:ea typeface="Open Sans"/>
                <a:cs typeface="Open Sans"/>
                <a:sym typeface="Open Sans"/>
              </a:rPr>
              <a:t>Rencontre avec les parents et les professeurs lors des journées d’accueil à l’occasion de la rentrée scolaire pour la présentation de l’outil</a:t>
            </a:r>
          </a:p>
          <a:p>
            <a:pPr algn="l">
              <a:lnSpc>
                <a:spcPts val="3556"/>
              </a:lnSpc>
            </a:pPr>
          </a:p>
          <a:p>
            <a:pPr algn="l">
              <a:lnSpc>
                <a:spcPts val="3556"/>
              </a:lnSpc>
            </a:pPr>
            <a:r>
              <a:rPr lang="en-US" sz="2540">
                <a:solidFill>
                  <a:srgbClr val="171717"/>
                </a:solidFill>
                <a:latin typeface="Open Sans"/>
                <a:ea typeface="Open Sans"/>
                <a:cs typeface="Open Sans"/>
                <a:sym typeface="Open Sans"/>
              </a:rPr>
              <a:t>Difficultés pour la diffusion de l’outil dans les établissements publics mais certains établissements volontaires ont demandé notre intervention</a:t>
            </a:r>
          </a:p>
        </p:txBody>
      </p:sp>
      <p:grpSp>
        <p:nvGrpSpPr>
          <p:cNvPr name="Group 19" id="19"/>
          <p:cNvGrpSpPr/>
          <p:nvPr/>
        </p:nvGrpSpPr>
        <p:grpSpPr>
          <a:xfrm rot="0">
            <a:off x="1373167" y="2657324"/>
            <a:ext cx="601648" cy="609511"/>
            <a:chOff x="0" y="0"/>
            <a:chExt cx="802314" cy="812800"/>
          </a:xfrm>
        </p:grpSpPr>
        <p:sp>
          <p:nvSpPr>
            <p:cNvPr name="Freeform 20" id="20"/>
            <p:cNvSpPr/>
            <p:nvPr/>
          </p:nvSpPr>
          <p:spPr>
            <a:xfrm flipH="false" flipV="false" rot="0">
              <a:off x="0" y="0"/>
              <a:ext cx="802314" cy="812800"/>
            </a:xfrm>
            <a:custGeom>
              <a:avLst/>
              <a:gdLst/>
              <a:ahLst/>
              <a:cxnLst/>
              <a:rect r="r" b="b" t="t" l="l"/>
              <a:pathLst>
                <a:path h="812800" w="802314">
                  <a:moveTo>
                    <a:pt x="401157" y="0"/>
                  </a:moveTo>
                  <a:lnTo>
                    <a:pt x="460379" y="87561"/>
                  </a:lnTo>
                  <a:lnTo>
                    <a:pt x="546693" y="27679"/>
                  </a:lnTo>
                  <a:lnTo>
                    <a:pt x="570827" y="131093"/>
                  </a:lnTo>
                  <a:lnTo>
                    <a:pt x="672573" y="106978"/>
                  </a:lnTo>
                  <a:lnTo>
                    <a:pt x="658359" y="212279"/>
                  </a:lnTo>
                  <a:lnTo>
                    <a:pt x="761796" y="227186"/>
                  </a:lnTo>
                  <a:lnTo>
                    <a:pt x="711154" y="320152"/>
                  </a:lnTo>
                  <a:lnTo>
                    <a:pt x="802314" y="372069"/>
                  </a:lnTo>
                  <a:lnTo>
                    <a:pt x="722083" y="440145"/>
                  </a:lnTo>
                  <a:lnTo>
                    <a:pt x="788654" y="522061"/>
                  </a:lnTo>
                  <a:lnTo>
                    <a:pt x="689668" y="556053"/>
                  </a:lnTo>
                  <a:lnTo>
                    <a:pt x="722660" y="656904"/>
                  </a:lnTo>
                  <a:lnTo>
                    <a:pt x="618290" y="652219"/>
                  </a:lnTo>
                  <a:lnTo>
                    <a:pt x="613244" y="758384"/>
                  </a:lnTo>
                  <a:lnTo>
                    <a:pt x="517586" y="715658"/>
                  </a:lnTo>
                  <a:lnTo>
                    <a:pt x="475186" y="812800"/>
                  </a:lnTo>
                  <a:lnTo>
                    <a:pt x="401157" y="737801"/>
                  </a:lnTo>
                  <a:lnTo>
                    <a:pt x="327129" y="812800"/>
                  </a:lnTo>
                  <a:lnTo>
                    <a:pt x="284729" y="715658"/>
                  </a:lnTo>
                  <a:lnTo>
                    <a:pt x="189070" y="758384"/>
                  </a:lnTo>
                  <a:lnTo>
                    <a:pt x="184025" y="652219"/>
                  </a:lnTo>
                  <a:lnTo>
                    <a:pt x="79655" y="656904"/>
                  </a:lnTo>
                  <a:lnTo>
                    <a:pt x="112645" y="556053"/>
                  </a:lnTo>
                  <a:lnTo>
                    <a:pt x="13661" y="522061"/>
                  </a:lnTo>
                  <a:lnTo>
                    <a:pt x="80231" y="440145"/>
                  </a:lnTo>
                  <a:lnTo>
                    <a:pt x="0" y="372069"/>
                  </a:lnTo>
                  <a:lnTo>
                    <a:pt x="91160" y="320152"/>
                  </a:lnTo>
                  <a:lnTo>
                    <a:pt x="40518" y="227186"/>
                  </a:lnTo>
                  <a:lnTo>
                    <a:pt x="143955" y="212279"/>
                  </a:lnTo>
                  <a:lnTo>
                    <a:pt x="129742" y="106978"/>
                  </a:lnTo>
                  <a:lnTo>
                    <a:pt x="231488" y="131093"/>
                  </a:lnTo>
                  <a:lnTo>
                    <a:pt x="255621" y="27679"/>
                  </a:lnTo>
                  <a:lnTo>
                    <a:pt x="341935" y="87561"/>
                  </a:lnTo>
                  <a:lnTo>
                    <a:pt x="401157" y="0"/>
                  </a:lnTo>
                  <a:close/>
                </a:path>
              </a:pathLst>
            </a:custGeom>
            <a:solidFill>
              <a:srgbClr val="FF3030"/>
            </a:solidFill>
          </p:spPr>
        </p:sp>
        <p:sp>
          <p:nvSpPr>
            <p:cNvPr name="TextBox 21" id="21"/>
            <p:cNvSpPr txBox="true"/>
            <p:nvPr/>
          </p:nvSpPr>
          <p:spPr>
            <a:xfrm>
              <a:off x="137898" y="92075"/>
              <a:ext cx="526519" cy="5810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884"/>
                </a:lnSpc>
              </a:pPr>
            </a:p>
          </p:txBody>
        </p:sp>
      </p:grpSp>
      <p:grpSp>
        <p:nvGrpSpPr>
          <p:cNvPr name="Group 22" id="22"/>
          <p:cNvGrpSpPr/>
          <p:nvPr/>
        </p:nvGrpSpPr>
        <p:grpSpPr>
          <a:xfrm rot="0">
            <a:off x="1373167" y="4443868"/>
            <a:ext cx="601648" cy="609511"/>
            <a:chOff x="0" y="0"/>
            <a:chExt cx="802314" cy="812800"/>
          </a:xfrm>
        </p:grpSpPr>
        <p:sp>
          <p:nvSpPr>
            <p:cNvPr name="Freeform 23" id="23"/>
            <p:cNvSpPr/>
            <p:nvPr/>
          </p:nvSpPr>
          <p:spPr>
            <a:xfrm flipH="false" flipV="false" rot="0">
              <a:off x="0" y="0"/>
              <a:ext cx="802314" cy="812800"/>
            </a:xfrm>
            <a:custGeom>
              <a:avLst/>
              <a:gdLst/>
              <a:ahLst/>
              <a:cxnLst/>
              <a:rect r="r" b="b" t="t" l="l"/>
              <a:pathLst>
                <a:path h="812800" w="802314">
                  <a:moveTo>
                    <a:pt x="401157" y="0"/>
                  </a:moveTo>
                  <a:lnTo>
                    <a:pt x="460379" y="87561"/>
                  </a:lnTo>
                  <a:lnTo>
                    <a:pt x="546693" y="27679"/>
                  </a:lnTo>
                  <a:lnTo>
                    <a:pt x="570827" y="131093"/>
                  </a:lnTo>
                  <a:lnTo>
                    <a:pt x="672573" y="106978"/>
                  </a:lnTo>
                  <a:lnTo>
                    <a:pt x="658359" y="212279"/>
                  </a:lnTo>
                  <a:lnTo>
                    <a:pt x="761796" y="227186"/>
                  </a:lnTo>
                  <a:lnTo>
                    <a:pt x="711154" y="320152"/>
                  </a:lnTo>
                  <a:lnTo>
                    <a:pt x="802314" y="372069"/>
                  </a:lnTo>
                  <a:lnTo>
                    <a:pt x="722083" y="440145"/>
                  </a:lnTo>
                  <a:lnTo>
                    <a:pt x="788654" y="522061"/>
                  </a:lnTo>
                  <a:lnTo>
                    <a:pt x="689668" y="556053"/>
                  </a:lnTo>
                  <a:lnTo>
                    <a:pt x="722660" y="656904"/>
                  </a:lnTo>
                  <a:lnTo>
                    <a:pt x="618290" y="652219"/>
                  </a:lnTo>
                  <a:lnTo>
                    <a:pt x="613244" y="758384"/>
                  </a:lnTo>
                  <a:lnTo>
                    <a:pt x="517586" y="715658"/>
                  </a:lnTo>
                  <a:lnTo>
                    <a:pt x="475186" y="812800"/>
                  </a:lnTo>
                  <a:lnTo>
                    <a:pt x="401157" y="737801"/>
                  </a:lnTo>
                  <a:lnTo>
                    <a:pt x="327129" y="812800"/>
                  </a:lnTo>
                  <a:lnTo>
                    <a:pt x="284729" y="715658"/>
                  </a:lnTo>
                  <a:lnTo>
                    <a:pt x="189070" y="758384"/>
                  </a:lnTo>
                  <a:lnTo>
                    <a:pt x="184025" y="652219"/>
                  </a:lnTo>
                  <a:lnTo>
                    <a:pt x="79655" y="656904"/>
                  </a:lnTo>
                  <a:lnTo>
                    <a:pt x="112645" y="556053"/>
                  </a:lnTo>
                  <a:lnTo>
                    <a:pt x="13661" y="522061"/>
                  </a:lnTo>
                  <a:lnTo>
                    <a:pt x="80231" y="440145"/>
                  </a:lnTo>
                  <a:lnTo>
                    <a:pt x="0" y="372069"/>
                  </a:lnTo>
                  <a:lnTo>
                    <a:pt x="91160" y="320152"/>
                  </a:lnTo>
                  <a:lnTo>
                    <a:pt x="40518" y="227186"/>
                  </a:lnTo>
                  <a:lnTo>
                    <a:pt x="143955" y="212279"/>
                  </a:lnTo>
                  <a:lnTo>
                    <a:pt x="129742" y="106978"/>
                  </a:lnTo>
                  <a:lnTo>
                    <a:pt x="231488" y="131093"/>
                  </a:lnTo>
                  <a:lnTo>
                    <a:pt x="255621" y="27679"/>
                  </a:lnTo>
                  <a:lnTo>
                    <a:pt x="341935" y="87561"/>
                  </a:lnTo>
                  <a:lnTo>
                    <a:pt x="401157" y="0"/>
                  </a:lnTo>
                  <a:close/>
                </a:path>
              </a:pathLst>
            </a:custGeom>
            <a:solidFill>
              <a:srgbClr val="FF3030"/>
            </a:solidFill>
          </p:spPr>
        </p:sp>
        <p:sp>
          <p:nvSpPr>
            <p:cNvPr name="TextBox 24" id="24"/>
            <p:cNvSpPr txBox="true"/>
            <p:nvPr/>
          </p:nvSpPr>
          <p:spPr>
            <a:xfrm>
              <a:off x="137898" y="92075"/>
              <a:ext cx="526519" cy="5810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884"/>
                </a:lnSpc>
              </a:pPr>
            </a:p>
          </p:txBody>
        </p:sp>
      </p:grpSp>
      <p:grpSp>
        <p:nvGrpSpPr>
          <p:cNvPr name="Group 25" id="25"/>
          <p:cNvGrpSpPr/>
          <p:nvPr/>
        </p:nvGrpSpPr>
        <p:grpSpPr>
          <a:xfrm rot="0">
            <a:off x="1373167" y="7598688"/>
            <a:ext cx="601648" cy="609511"/>
            <a:chOff x="0" y="0"/>
            <a:chExt cx="802314" cy="812800"/>
          </a:xfrm>
        </p:grpSpPr>
        <p:sp>
          <p:nvSpPr>
            <p:cNvPr name="Freeform 26" id="26"/>
            <p:cNvSpPr/>
            <p:nvPr/>
          </p:nvSpPr>
          <p:spPr>
            <a:xfrm flipH="false" flipV="false" rot="0">
              <a:off x="0" y="0"/>
              <a:ext cx="802314" cy="812800"/>
            </a:xfrm>
            <a:custGeom>
              <a:avLst/>
              <a:gdLst/>
              <a:ahLst/>
              <a:cxnLst/>
              <a:rect r="r" b="b" t="t" l="l"/>
              <a:pathLst>
                <a:path h="812800" w="802314">
                  <a:moveTo>
                    <a:pt x="401157" y="0"/>
                  </a:moveTo>
                  <a:lnTo>
                    <a:pt x="460379" y="87561"/>
                  </a:lnTo>
                  <a:lnTo>
                    <a:pt x="546693" y="27679"/>
                  </a:lnTo>
                  <a:lnTo>
                    <a:pt x="570827" y="131093"/>
                  </a:lnTo>
                  <a:lnTo>
                    <a:pt x="672573" y="106978"/>
                  </a:lnTo>
                  <a:lnTo>
                    <a:pt x="658359" y="212279"/>
                  </a:lnTo>
                  <a:lnTo>
                    <a:pt x="761796" y="227186"/>
                  </a:lnTo>
                  <a:lnTo>
                    <a:pt x="711154" y="320152"/>
                  </a:lnTo>
                  <a:lnTo>
                    <a:pt x="802314" y="372069"/>
                  </a:lnTo>
                  <a:lnTo>
                    <a:pt x="722083" y="440145"/>
                  </a:lnTo>
                  <a:lnTo>
                    <a:pt x="788654" y="522061"/>
                  </a:lnTo>
                  <a:lnTo>
                    <a:pt x="689668" y="556053"/>
                  </a:lnTo>
                  <a:lnTo>
                    <a:pt x="722660" y="656904"/>
                  </a:lnTo>
                  <a:lnTo>
                    <a:pt x="618290" y="652219"/>
                  </a:lnTo>
                  <a:lnTo>
                    <a:pt x="613244" y="758384"/>
                  </a:lnTo>
                  <a:lnTo>
                    <a:pt x="517586" y="715658"/>
                  </a:lnTo>
                  <a:lnTo>
                    <a:pt x="475186" y="812800"/>
                  </a:lnTo>
                  <a:lnTo>
                    <a:pt x="401157" y="737801"/>
                  </a:lnTo>
                  <a:lnTo>
                    <a:pt x="327129" y="812800"/>
                  </a:lnTo>
                  <a:lnTo>
                    <a:pt x="284729" y="715658"/>
                  </a:lnTo>
                  <a:lnTo>
                    <a:pt x="189070" y="758384"/>
                  </a:lnTo>
                  <a:lnTo>
                    <a:pt x="184025" y="652219"/>
                  </a:lnTo>
                  <a:lnTo>
                    <a:pt x="79655" y="656904"/>
                  </a:lnTo>
                  <a:lnTo>
                    <a:pt x="112645" y="556053"/>
                  </a:lnTo>
                  <a:lnTo>
                    <a:pt x="13661" y="522061"/>
                  </a:lnTo>
                  <a:lnTo>
                    <a:pt x="80231" y="440145"/>
                  </a:lnTo>
                  <a:lnTo>
                    <a:pt x="0" y="372069"/>
                  </a:lnTo>
                  <a:lnTo>
                    <a:pt x="91160" y="320152"/>
                  </a:lnTo>
                  <a:lnTo>
                    <a:pt x="40518" y="227186"/>
                  </a:lnTo>
                  <a:lnTo>
                    <a:pt x="143955" y="212279"/>
                  </a:lnTo>
                  <a:lnTo>
                    <a:pt x="129742" y="106978"/>
                  </a:lnTo>
                  <a:lnTo>
                    <a:pt x="231488" y="131093"/>
                  </a:lnTo>
                  <a:lnTo>
                    <a:pt x="255621" y="27679"/>
                  </a:lnTo>
                  <a:lnTo>
                    <a:pt x="341935" y="87561"/>
                  </a:lnTo>
                  <a:lnTo>
                    <a:pt x="401157" y="0"/>
                  </a:lnTo>
                  <a:close/>
                </a:path>
              </a:pathLst>
            </a:custGeom>
            <a:solidFill>
              <a:srgbClr val="FF3030"/>
            </a:solidFill>
          </p:spPr>
        </p:sp>
        <p:sp>
          <p:nvSpPr>
            <p:cNvPr name="TextBox 27" id="27"/>
            <p:cNvSpPr txBox="true"/>
            <p:nvPr/>
          </p:nvSpPr>
          <p:spPr>
            <a:xfrm>
              <a:off x="137898" y="92075"/>
              <a:ext cx="526519" cy="5810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884"/>
                </a:lnSpc>
              </a:pPr>
            </a:p>
          </p:txBody>
        </p:sp>
      </p:grpSp>
      <p:grpSp>
        <p:nvGrpSpPr>
          <p:cNvPr name="Group 28" id="28"/>
          <p:cNvGrpSpPr/>
          <p:nvPr/>
        </p:nvGrpSpPr>
        <p:grpSpPr>
          <a:xfrm rot="0">
            <a:off x="1373167" y="6234479"/>
            <a:ext cx="601648" cy="609511"/>
            <a:chOff x="0" y="0"/>
            <a:chExt cx="802314" cy="812800"/>
          </a:xfrm>
        </p:grpSpPr>
        <p:sp>
          <p:nvSpPr>
            <p:cNvPr name="Freeform 29" id="29"/>
            <p:cNvSpPr/>
            <p:nvPr/>
          </p:nvSpPr>
          <p:spPr>
            <a:xfrm flipH="false" flipV="false" rot="0">
              <a:off x="0" y="0"/>
              <a:ext cx="802314" cy="812800"/>
            </a:xfrm>
            <a:custGeom>
              <a:avLst/>
              <a:gdLst/>
              <a:ahLst/>
              <a:cxnLst/>
              <a:rect r="r" b="b" t="t" l="l"/>
              <a:pathLst>
                <a:path h="812800" w="802314">
                  <a:moveTo>
                    <a:pt x="401157" y="0"/>
                  </a:moveTo>
                  <a:lnTo>
                    <a:pt x="460379" y="87561"/>
                  </a:lnTo>
                  <a:lnTo>
                    <a:pt x="546693" y="27679"/>
                  </a:lnTo>
                  <a:lnTo>
                    <a:pt x="570827" y="131093"/>
                  </a:lnTo>
                  <a:lnTo>
                    <a:pt x="672573" y="106978"/>
                  </a:lnTo>
                  <a:lnTo>
                    <a:pt x="658359" y="212279"/>
                  </a:lnTo>
                  <a:lnTo>
                    <a:pt x="761796" y="227186"/>
                  </a:lnTo>
                  <a:lnTo>
                    <a:pt x="711154" y="320152"/>
                  </a:lnTo>
                  <a:lnTo>
                    <a:pt x="802314" y="372069"/>
                  </a:lnTo>
                  <a:lnTo>
                    <a:pt x="722083" y="440145"/>
                  </a:lnTo>
                  <a:lnTo>
                    <a:pt x="788654" y="522061"/>
                  </a:lnTo>
                  <a:lnTo>
                    <a:pt x="689668" y="556053"/>
                  </a:lnTo>
                  <a:lnTo>
                    <a:pt x="722660" y="656904"/>
                  </a:lnTo>
                  <a:lnTo>
                    <a:pt x="618290" y="652219"/>
                  </a:lnTo>
                  <a:lnTo>
                    <a:pt x="613244" y="758384"/>
                  </a:lnTo>
                  <a:lnTo>
                    <a:pt x="517586" y="715658"/>
                  </a:lnTo>
                  <a:lnTo>
                    <a:pt x="475186" y="812800"/>
                  </a:lnTo>
                  <a:lnTo>
                    <a:pt x="401157" y="737801"/>
                  </a:lnTo>
                  <a:lnTo>
                    <a:pt x="327129" y="812800"/>
                  </a:lnTo>
                  <a:lnTo>
                    <a:pt x="284729" y="715658"/>
                  </a:lnTo>
                  <a:lnTo>
                    <a:pt x="189070" y="758384"/>
                  </a:lnTo>
                  <a:lnTo>
                    <a:pt x="184025" y="652219"/>
                  </a:lnTo>
                  <a:lnTo>
                    <a:pt x="79655" y="656904"/>
                  </a:lnTo>
                  <a:lnTo>
                    <a:pt x="112645" y="556053"/>
                  </a:lnTo>
                  <a:lnTo>
                    <a:pt x="13661" y="522061"/>
                  </a:lnTo>
                  <a:lnTo>
                    <a:pt x="80231" y="440145"/>
                  </a:lnTo>
                  <a:lnTo>
                    <a:pt x="0" y="372069"/>
                  </a:lnTo>
                  <a:lnTo>
                    <a:pt x="91160" y="320152"/>
                  </a:lnTo>
                  <a:lnTo>
                    <a:pt x="40518" y="227186"/>
                  </a:lnTo>
                  <a:lnTo>
                    <a:pt x="143955" y="212279"/>
                  </a:lnTo>
                  <a:lnTo>
                    <a:pt x="129742" y="106978"/>
                  </a:lnTo>
                  <a:lnTo>
                    <a:pt x="231488" y="131093"/>
                  </a:lnTo>
                  <a:lnTo>
                    <a:pt x="255621" y="27679"/>
                  </a:lnTo>
                  <a:lnTo>
                    <a:pt x="341935" y="87561"/>
                  </a:lnTo>
                  <a:lnTo>
                    <a:pt x="401157" y="0"/>
                  </a:lnTo>
                  <a:close/>
                </a:path>
              </a:pathLst>
            </a:custGeom>
            <a:solidFill>
              <a:srgbClr val="FF3030"/>
            </a:solidFill>
          </p:spPr>
        </p:sp>
        <p:sp>
          <p:nvSpPr>
            <p:cNvPr name="TextBox 30" id="30"/>
            <p:cNvSpPr txBox="true"/>
            <p:nvPr/>
          </p:nvSpPr>
          <p:spPr>
            <a:xfrm>
              <a:off x="137898" y="92075"/>
              <a:ext cx="526519" cy="5810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884"/>
                </a:lnSpc>
              </a:pPr>
            </a:p>
          </p:txBody>
        </p:sp>
      </p:grpSp>
      <p:grpSp>
        <p:nvGrpSpPr>
          <p:cNvPr name="Group 31" id="31"/>
          <p:cNvGrpSpPr/>
          <p:nvPr/>
        </p:nvGrpSpPr>
        <p:grpSpPr>
          <a:xfrm rot="0">
            <a:off x="14882738" y="2702535"/>
            <a:ext cx="505048" cy="408420"/>
            <a:chOff x="0" y="0"/>
            <a:chExt cx="717475" cy="580204"/>
          </a:xfrm>
        </p:grpSpPr>
        <p:sp>
          <p:nvSpPr>
            <p:cNvPr name="Freeform 32" id="32"/>
            <p:cNvSpPr/>
            <p:nvPr/>
          </p:nvSpPr>
          <p:spPr>
            <a:xfrm flipH="false" flipV="false" rot="0">
              <a:off x="0" y="0"/>
              <a:ext cx="717475" cy="580204"/>
            </a:xfrm>
            <a:custGeom>
              <a:avLst/>
              <a:gdLst/>
              <a:ahLst/>
              <a:cxnLst/>
              <a:rect r="r" b="b" t="t" l="l"/>
              <a:pathLst>
                <a:path h="580204" w="717475">
                  <a:moveTo>
                    <a:pt x="717475" y="290102"/>
                  </a:moveTo>
                  <a:lnTo>
                    <a:pt x="311075" y="0"/>
                  </a:lnTo>
                  <a:lnTo>
                    <a:pt x="311075" y="203200"/>
                  </a:lnTo>
                  <a:lnTo>
                    <a:pt x="0" y="203200"/>
                  </a:lnTo>
                  <a:lnTo>
                    <a:pt x="0" y="377004"/>
                  </a:lnTo>
                  <a:lnTo>
                    <a:pt x="311075" y="377004"/>
                  </a:lnTo>
                  <a:lnTo>
                    <a:pt x="311075" y="580204"/>
                  </a:lnTo>
                  <a:lnTo>
                    <a:pt x="717475" y="290102"/>
                  </a:lnTo>
                  <a:close/>
                </a:path>
              </a:pathLst>
            </a:custGeom>
            <a:solidFill>
              <a:srgbClr val="FF3030"/>
            </a:solidFill>
          </p:spPr>
        </p:sp>
        <p:sp>
          <p:nvSpPr>
            <p:cNvPr name="TextBox 33" id="33"/>
            <p:cNvSpPr txBox="true"/>
            <p:nvPr/>
          </p:nvSpPr>
          <p:spPr>
            <a:xfrm>
              <a:off x="0" y="155575"/>
              <a:ext cx="615875" cy="22142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884"/>
                </a:lnSpc>
              </a:pPr>
            </a:p>
          </p:txBody>
        </p:sp>
      </p:grpSp>
      <p:sp>
        <p:nvSpPr>
          <p:cNvPr name="Freeform 34" id="34"/>
          <p:cNvSpPr/>
          <p:nvPr/>
        </p:nvSpPr>
        <p:spPr>
          <a:xfrm flipH="false" flipV="false" rot="0">
            <a:off x="16272234" y="2702535"/>
            <a:ext cx="688975" cy="688975"/>
          </a:xfrm>
          <a:custGeom>
            <a:avLst/>
            <a:gdLst/>
            <a:ahLst/>
            <a:cxnLst/>
            <a:rect r="r" b="b" t="t" l="l"/>
            <a:pathLst>
              <a:path h="688975" w="688975">
                <a:moveTo>
                  <a:pt x="0" y="0"/>
                </a:moveTo>
                <a:lnTo>
                  <a:pt x="688974" y="0"/>
                </a:lnTo>
                <a:lnTo>
                  <a:pt x="688974" y="688974"/>
                </a:lnTo>
                <a:lnTo>
                  <a:pt x="0" y="68897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5" id="35"/>
          <p:cNvSpPr/>
          <p:nvPr/>
        </p:nvSpPr>
        <p:spPr>
          <a:xfrm flipH="false" flipV="false" rot="0">
            <a:off x="16143546" y="4443868"/>
            <a:ext cx="946350" cy="946350"/>
          </a:xfrm>
          <a:custGeom>
            <a:avLst/>
            <a:gdLst/>
            <a:ahLst/>
            <a:cxnLst/>
            <a:rect r="r" b="b" t="t" l="l"/>
            <a:pathLst>
              <a:path h="946350" w="946350">
                <a:moveTo>
                  <a:pt x="0" y="0"/>
                </a:moveTo>
                <a:lnTo>
                  <a:pt x="946350" y="0"/>
                </a:lnTo>
                <a:lnTo>
                  <a:pt x="946350" y="946350"/>
                </a:lnTo>
                <a:lnTo>
                  <a:pt x="0" y="94635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6" id="36"/>
          <p:cNvSpPr/>
          <p:nvPr/>
        </p:nvSpPr>
        <p:spPr>
          <a:xfrm flipH="false" flipV="false" rot="0">
            <a:off x="16060085" y="5949422"/>
            <a:ext cx="1113272" cy="1179626"/>
          </a:xfrm>
          <a:custGeom>
            <a:avLst/>
            <a:gdLst/>
            <a:ahLst/>
            <a:cxnLst/>
            <a:rect r="r" b="b" t="t" l="l"/>
            <a:pathLst>
              <a:path h="1179626" w="1113272">
                <a:moveTo>
                  <a:pt x="0" y="0"/>
                </a:moveTo>
                <a:lnTo>
                  <a:pt x="1113272" y="0"/>
                </a:lnTo>
                <a:lnTo>
                  <a:pt x="1113272" y="1179625"/>
                </a:lnTo>
                <a:lnTo>
                  <a:pt x="0" y="1179625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7" id="37"/>
          <p:cNvSpPr/>
          <p:nvPr/>
        </p:nvSpPr>
        <p:spPr>
          <a:xfrm flipH="false" flipV="false" rot="0">
            <a:off x="16143546" y="7598688"/>
            <a:ext cx="946350" cy="987067"/>
          </a:xfrm>
          <a:custGeom>
            <a:avLst/>
            <a:gdLst/>
            <a:ahLst/>
            <a:cxnLst/>
            <a:rect r="r" b="b" t="t" l="l"/>
            <a:pathLst>
              <a:path h="987067" w="946350">
                <a:moveTo>
                  <a:pt x="0" y="0"/>
                </a:moveTo>
                <a:lnTo>
                  <a:pt x="946350" y="0"/>
                </a:lnTo>
                <a:lnTo>
                  <a:pt x="946350" y="987067"/>
                </a:lnTo>
                <a:lnTo>
                  <a:pt x="0" y="987067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21346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-19050"/>
            <a:ext cx="18288000" cy="10306050"/>
            <a:chOff x="0" y="0"/>
            <a:chExt cx="24384000" cy="13741400"/>
          </a:xfrm>
        </p:grpSpPr>
        <p:grpSp>
          <p:nvGrpSpPr>
            <p:cNvPr name="Group 3" id="3"/>
            <p:cNvGrpSpPr/>
            <p:nvPr/>
          </p:nvGrpSpPr>
          <p:grpSpPr>
            <a:xfrm rot="0">
              <a:off x="9553600" y="4160598"/>
              <a:ext cx="14830400" cy="9580800"/>
              <a:chOff x="0" y="0"/>
              <a:chExt cx="14830400" cy="9580800"/>
            </a:xfrm>
          </p:grpSpPr>
          <p:sp>
            <p:nvSpPr>
              <p:cNvPr name="Freeform 4" id="4"/>
              <p:cNvSpPr/>
              <p:nvPr/>
            </p:nvSpPr>
            <p:spPr>
              <a:xfrm flipH="false" flipV="false" rot="0">
                <a:off x="0" y="0"/>
                <a:ext cx="14830425" cy="9580753"/>
              </a:xfrm>
              <a:custGeom>
                <a:avLst/>
                <a:gdLst/>
                <a:ahLst/>
                <a:cxnLst/>
                <a:rect r="r" b="b" t="t" l="l"/>
                <a:pathLst>
                  <a:path h="9580753" w="14830425">
                    <a:moveTo>
                      <a:pt x="14830425" y="9580753"/>
                    </a:moveTo>
                    <a:lnTo>
                      <a:pt x="14830425" y="0"/>
                    </a:lnTo>
                    <a:lnTo>
                      <a:pt x="0" y="9580753"/>
                    </a:lnTo>
                    <a:close/>
                  </a:path>
                </a:pathLst>
              </a:custGeom>
              <a:solidFill>
                <a:srgbClr val="E2B129"/>
              </a:solidFill>
            </p:spPr>
          </p:sp>
        </p:grpSp>
        <p:grpSp>
          <p:nvGrpSpPr>
            <p:cNvPr name="Group 5" id="5"/>
            <p:cNvGrpSpPr/>
            <p:nvPr/>
          </p:nvGrpSpPr>
          <p:grpSpPr>
            <a:xfrm rot="0">
              <a:off x="0" y="7557400"/>
              <a:ext cx="19654400" cy="6184000"/>
              <a:chOff x="0" y="0"/>
              <a:chExt cx="19654400" cy="6184000"/>
            </a:xfrm>
          </p:grpSpPr>
          <p:sp>
            <p:nvSpPr>
              <p:cNvPr name="Freeform 6" id="6"/>
              <p:cNvSpPr/>
              <p:nvPr/>
            </p:nvSpPr>
            <p:spPr>
              <a:xfrm flipH="false" flipV="false" rot="0">
                <a:off x="0" y="0"/>
                <a:ext cx="19654393" cy="6184011"/>
              </a:xfrm>
              <a:custGeom>
                <a:avLst/>
                <a:gdLst/>
                <a:ahLst/>
                <a:cxnLst/>
                <a:rect r="r" b="b" t="t" l="l"/>
                <a:pathLst>
                  <a:path h="6184011" w="19654393">
                    <a:moveTo>
                      <a:pt x="0" y="6184011"/>
                    </a:moveTo>
                    <a:lnTo>
                      <a:pt x="0" y="0"/>
                    </a:lnTo>
                    <a:lnTo>
                      <a:pt x="19654393" y="6184011"/>
                    </a:lnTo>
                    <a:close/>
                  </a:path>
                </a:pathLst>
              </a:custGeom>
              <a:solidFill>
                <a:srgbClr val="94DCDC"/>
              </a:solidFill>
            </p:spPr>
          </p:sp>
        </p:grpSp>
        <p:grpSp>
          <p:nvGrpSpPr>
            <p:cNvPr name="Group 7" id="7"/>
            <p:cNvGrpSpPr/>
            <p:nvPr/>
          </p:nvGrpSpPr>
          <p:grpSpPr>
            <a:xfrm rot="-10800000">
              <a:off x="12716140" y="0"/>
              <a:ext cx="11667858" cy="5230026"/>
              <a:chOff x="0" y="0"/>
              <a:chExt cx="11667858" cy="5230026"/>
            </a:xfrm>
          </p:grpSpPr>
          <p:sp>
            <p:nvSpPr>
              <p:cNvPr name="Freeform 8" id="8"/>
              <p:cNvSpPr/>
              <p:nvPr/>
            </p:nvSpPr>
            <p:spPr>
              <a:xfrm flipH="false" flipV="false" rot="0">
                <a:off x="0" y="0"/>
                <a:ext cx="11667871" cy="5229987"/>
              </a:xfrm>
              <a:custGeom>
                <a:avLst/>
                <a:gdLst/>
                <a:ahLst/>
                <a:cxnLst/>
                <a:rect r="r" b="b" t="t" l="l"/>
                <a:pathLst>
                  <a:path h="5229987" w="11667871">
                    <a:moveTo>
                      <a:pt x="0" y="5229987"/>
                    </a:moveTo>
                    <a:lnTo>
                      <a:pt x="0" y="0"/>
                    </a:lnTo>
                    <a:lnTo>
                      <a:pt x="11667871" y="5229987"/>
                    </a:lnTo>
                    <a:close/>
                  </a:path>
                </a:pathLst>
              </a:custGeom>
              <a:solidFill>
                <a:srgbClr val="41868B"/>
              </a:solidFill>
            </p:spPr>
          </p:sp>
          <p:sp>
            <p:nvSpPr>
              <p:cNvPr name="Freeform 9" id="9"/>
              <p:cNvSpPr/>
              <p:nvPr/>
            </p:nvSpPr>
            <p:spPr>
              <a:xfrm flipH="false" flipV="false" rot="0">
                <a:off x="-1524" y="-1651"/>
                <a:ext cx="11671047" cy="5233289"/>
              </a:xfrm>
              <a:custGeom>
                <a:avLst/>
                <a:gdLst/>
                <a:ahLst/>
                <a:cxnLst/>
                <a:rect r="r" b="b" t="t" l="l"/>
                <a:pathLst>
                  <a:path h="5233289" w="11671047">
                    <a:moveTo>
                      <a:pt x="0" y="5231638"/>
                    </a:moveTo>
                    <a:lnTo>
                      <a:pt x="0" y="1651"/>
                    </a:lnTo>
                    <a:cubicBezTo>
                      <a:pt x="0" y="1143"/>
                      <a:pt x="254" y="635"/>
                      <a:pt x="762" y="381"/>
                    </a:cubicBezTo>
                    <a:cubicBezTo>
                      <a:pt x="1270" y="127"/>
                      <a:pt x="1651" y="0"/>
                      <a:pt x="2159" y="254"/>
                    </a:cubicBezTo>
                    <a:lnTo>
                      <a:pt x="11670030" y="5230241"/>
                    </a:lnTo>
                    <a:cubicBezTo>
                      <a:pt x="11670665" y="5230495"/>
                      <a:pt x="11671047" y="5231257"/>
                      <a:pt x="11670919" y="5232019"/>
                    </a:cubicBezTo>
                    <a:cubicBezTo>
                      <a:pt x="11670792" y="5232781"/>
                      <a:pt x="11670157" y="5233289"/>
                      <a:pt x="11669396" y="5233289"/>
                    </a:cubicBezTo>
                    <a:lnTo>
                      <a:pt x="1524" y="5233289"/>
                    </a:lnTo>
                    <a:cubicBezTo>
                      <a:pt x="635" y="5233289"/>
                      <a:pt x="0" y="5232527"/>
                      <a:pt x="0" y="5231765"/>
                    </a:cubicBezTo>
                    <a:moveTo>
                      <a:pt x="3175" y="5231765"/>
                    </a:moveTo>
                    <a:lnTo>
                      <a:pt x="1524" y="5231765"/>
                    </a:lnTo>
                    <a:lnTo>
                      <a:pt x="1524" y="5230241"/>
                    </a:lnTo>
                    <a:lnTo>
                      <a:pt x="11669395" y="5230241"/>
                    </a:lnTo>
                    <a:lnTo>
                      <a:pt x="11669395" y="5231765"/>
                    </a:lnTo>
                    <a:lnTo>
                      <a:pt x="11668760" y="5233162"/>
                    </a:lnTo>
                    <a:lnTo>
                      <a:pt x="889" y="3048"/>
                    </a:lnTo>
                    <a:lnTo>
                      <a:pt x="1524" y="1651"/>
                    </a:lnTo>
                    <a:lnTo>
                      <a:pt x="3048" y="1651"/>
                    </a:lnTo>
                    <a:lnTo>
                      <a:pt x="3048" y="5231638"/>
                    </a:lnTo>
                    <a:close/>
                  </a:path>
                </a:pathLst>
              </a:custGeom>
              <a:solidFill>
                <a:srgbClr val="41868B"/>
              </a:solidFill>
            </p:spPr>
          </p:sp>
        </p:grpSp>
        <p:grpSp>
          <p:nvGrpSpPr>
            <p:cNvPr name="Group 10" id="10"/>
            <p:cNvGrpSpPr/>
            <p:nvPr/>
          </p:nvGrpSpPr>
          <p:grpSpPr>
            <a:xfrm rot="0">
              <a:off x="542000" y="575400"/>
              <a:ext cx="23300000" cy="12616000"/>
              <a:chOff x="0" y="0"/>
              <a:chExt cx="23300000" cy="12616000"/>
            </a:xfrm>
          </p:grpSpPr>
          <p:sp>
            <p:nvSpPr>
              <p:cNvPr name="Freeform 11" id="11"/>
              <p:cNvSpPr/>
              <p:nvPr/>
            </p:nvSpPr>
            <p:spPr>
              <a:xfrm flipH="false" flipV="false" rot="0">
                <a:off x="0" y="0"/>
                <a:ext cx="23300055" cy="12616053"/>
              </a:xfrm>
              <a:custGeom>
                <a:avLst/>
                <a:gdLst/>
                <a:ahLst/>
                <a:cxnLst/>
                <a:rect r="r" b="b" t="t" l="l"/>
                <a:pathLst>
                  <a:path h="12616053" w="23300055">
                    <a:moveTo>
                      <a:pt x="0" y="0"/>
                    </a:moveTo>
                    <a:lnTo>
                      <a:pt x="23300055" y="0"/>
                    </a:lnTo>
                    <a:lnTo>
                      <a:pt x="23300055" y="12616053"/>
                    </a:lnTo>
                    <a:lnTo>
                      <a:pt x="0" y="12616053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12" id="12"/>
              <p:cNvSpPr txBox="true"/>
              <p:nvPr/>
            </p:nvSpPr>
            <p:spPr>
              <a:xfrm>
                <a:off x="0" y="-76200"/>
                <a:ext cx="23300000" cy="1269220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l">
                  <a:lnSpc>
                    <a:spcPts val="4320"/>
                  </a:lnSpc>
                </a:pPr>
              </a:p>
            </p:txBody>
          </p:sp>
        </p:grpSp>
        <p:sp>
          <p:nvSpPr>
            <p:cNvPr name="Freeform 13" id="13"/>
            <p:cNvSpPr/>
            <p:nvPr/>
          </p:nvSpPr>
          <p:spPr>
            <a:xfrm flipH="false" flipV="false" rot="0">
              <a:off x="967064" y="11824178"/>
              <a:ext cx="8715306" cy="1164116"/>
            </a:xfrm>
            <a:custGeom>
              <a:avLst/>
              <a:gdLst/>
              <a:ahLst/>
              <a:cxnLst/>
              <a:rect r="r" b="b" t="t" l="l"/>
              <a:pathLst>
                <a:path h="1164116" w="8715306">
                  <a:moveTo>
                    <a:pt x="0" y="0"/>
                  </a:moveTo>
                  <a:lnTo>
                    <a:pt x="8715306" y="0"/>
                  </a:lnTo>
                  <a:lnTo>
                    <a:pt x="8715306" y="1164116"/>
                  </a:lnTo>
                  <a:lnTo>
                    <a:pt x="0" y="11641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0" b="0"/>
              </a:stretch>
            </a:blipFill>
          </p:spPr>
        </p:sp>
        <p:sp>
          <p:nvSpPr>
            <p:cNvPr name="Freeform 14" id="14"/>
            <p:cNvSpPr/>
            <p:nvPr/>
          </p:nvSpPr>
          <p:spPr>
            <a:xfrm flipH="false" flipV="false" rot="0">
              <a:off x="1003066" y="1122760"/>
              <a:ext cx="3291712" cy="2416888"/>
            </a:xfrm>
            <a:custGeom>
              <a:avLst/>
              <a:gdLst/>
              <a:ahLst/>
              <a:cxnLst/>
              <a:rect r="r" b="b" t="t" l="l"/>
              <a:pathLst>
                <a:path h="2416888" w="3291712">
                  <a:moveTo>
                    <a:pt x="0" y="0"/>
                  </a:moveTo>
                  <a:lnTo>
                    <a:pt x="3291712" y="0"/>
                  </a:lnTo>
                  <a:lnTo>
                    <a:pt x="3291712" y="2416888"/>
                  </a:lnTo>
                  <a:lnTo>
                    <a:pt x="0" y="241688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0" t="0" r="0" b="0"/>
              </a:stretch>
            </a:blipFill>
          </p:spPr>
        </p:sp>
      </p:grpSp>
      <p:sp>
        <p:nvSpPr>
          <p:cNvPr name="Freeform 15" id="15"/>
          <p:cNvSpPr/>
          <p:nvPr/>
        </p:nvSpPr>
        <p:spPr>
          <a:xfrm flipH="false" flipV="false" rot="0">
            <a:off x="16444265" y="8871932"/>
            <a:ext cx="1407772" cy="974212"/>
          </a:xfrm>
          <a:custGeom>
            <a:avLst/>
            <a:gdLst/>
            <a:ahLst/>
            <a:cxnLst/>
            <a:rect r="r" b="b" t="t" l="l"/>
            <a:pathLst>
              <a:path h="974212" w="1407772">
                <a:moveTo>
                  <a:pt x="0" y="0"/>
                </a:moveTo>
                <a:lnTo>
                  <a:pt x="1407772" y="0"/>
                </a:lnTo>
                <a:lnTo>
                  <a:pt x="1407772" y="974212"/>
                </a:lnTo>
                <a:lnTo>
                  <a:pt x="0" y="97421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TextBox 16" id="16"/>
          <p:cNvSpPr txBox="true"/>
          <p:nvPr/>
        </p:nvSpPr>
        <p:spPr>
          <a:xfrm rot="0">
            <a:off x="1475533" y="4289116"/>
            <a:ext cx="5613901" cy="80072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573"/>
              </a:lnSpc>
            </a:pPr>
            <a:r>
              <a:rPr lang="en-US" sz="4695" b="true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Le harcélomètre</a:t>
            </a:r>
          </a:p>
        </p:txBody>
      </p:sp>
      <p:sp>
        <p:nvSpPr>
          <p:cNvPr name="AutoShape 17" id="17"/>
          <p:cNvSpPr/>
          <p:nvPr/>
        </p:nvSpPr>
        <p:spPr>
          <a:xfrm flipV="true">
            <a:off x="1541384" y="5089842"/>
            <a:ext cx="5548050" cy="17201"/>
          </a:xfrm>
          <a:prstGeom prst="line">
            <a:avLst/>
          </a:prstGeom>
          <a:ln cap="flat" w="38100">
            <a:solidFill>
              <a:srgbClr val="FF303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18" id="18"/>
          <p:cNvSpPr/>
          <p:nvPr/>
        </p:nvSpPr>
        <p:spPr>
          <a:xfrm flipH="false" flipV="false" rot="0">
            <a:off x="7649355" y="422757"/>
            <a:ext cx="6661432" cy="9423387"/>
          </a:xfrm>
          <a:custGeom>
            <a:avLst/>
            <a:gdLst/>
            <a:ahLst/>
            <a:cxnLst/>
            <a:rect r="r" b="b" t="t" l="l"/>
            <a:pathLst>
              <a:path h="9423387" w="6661432">
                <a:moveTo>
                  <a:pt x="0" y="0"/>
                </a:moveTo>
                <a:lnTo>
                  <a:pt x="6661432" y="0"/>
                </a:lnTo>
                <a:lnTo>
                  <a:pt x="6661432" y="9423387"/>
                </a:lnTo>
                <a:lnTo>
                  <a:pt x="0" y="942338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  <a:ln w="38100" cap="sq">
            <a:solidFill>
              <a:srgbClr val="037189"/>
            </a:solidFill>
            <a:prstDash val="solid"/>
            <a:miter/>
          </a:ln>
        </p:spPr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21346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-19050"/>
            <a:ext cx="18288000" cy="10306050"/>
            <a:chOff x="0" y="0"/>
            <a:chExt cx="24384000" cy="13741400"/>
          </a:xfrm>
        </p:grpSpPr>
        <p:grpSp>
          <p:nvGrpSpPr>
            <p:cNvPr name="Group 3" id="3"/>
            <p:cNvGrpSpPr/>
            <p:nvPr/>
          </p:nvGrpSpPr>
          <p:grpSpPr>
            <a:xfrm rot="0">
              <a:off x="9553600" y="4160598"/>
              <a:ext cx="14830400" cy="9580800"/>
              <a:chOff x="0" y="0"/>
              <a:chExt cx="14830400" cy="9580800"/>
            </a:xfrm>
          </p:grpSpPr>
          <p:sp>
            <p:nvSpPr>
              <p:cNvPr name="Freeform 4" id="4"/>
              <p:cNvSpPr/>
              <p:nvPr/>
            </p:nvSpPr>
            <p:spPr>
              <a:xfrm flipH="false" flipV="false" rot="0">
                <a:off x="0" y="0"/>
                <a:ext cx="14830425" cy="9580753"/>
              </a:xfrm>
              <a:custGeom>
                <a:avLst/>
                <a:gdLst/>
                <a:ahLst/>
                <a:cxnLst/>
                <a:rect r="r" b="b" t="t" l="l"/>
                <a:pathLst>
                  <a:path h="9580753" w="14830425">
                    <a:moveTo>
                      <a:pt x="14830425" y="9580753"/>
                    </a:moveTo>
                    <a:lnTo>
                      <a:pt x="14830425" y="0"/>
                    </a:lnTo>
                    <a:lnTo>
                      <a:pt x="0" y="9580753"/>
                    </a:lnTo>
                    <a:close/>
                  </a:path>
                </a:pathLst>
              </a:custGeom>
              <a:solidFill>
                <a:srgbClr val="E2B129"/>
              </a:solidFill>
            </p:spPr>
          </p:sp>
        </p:grpSp>
        <p:grpSp>
          <p:nvGrpSpPr>
            <p:cNvPr name="Group 5" id="5"/>
            <p:cNvGrpSpPr/>
            <p:nvPr/>
          </p:nvGrpSpPr>
          <p:grpSpPr>
            <a:xfrm rot="0">
              <a:off x="0" y="7557400"/>
              <a:ext cx="19654400" cy="6184000"/>
              <a:chOff x="0" y="0"/>
              <a:chExt cx="19654400" cy="6184000"/>
            </a:xfrm>
          </p:grpSpPr>
          <p:sp>
            <p:nvSpPr>
              <p:cNvPr name="Freeform 6" id="6"/>
              <p:cNvSpPr/>
              <p:nvPr/>
            </p:nvSpPr>
            <p:spPr>
              <a:xfrm flipH="false" flipV="false" rot="0">
                <a:off x="0" y="0"/>
                <a:ext cx="19654393" cy="6184011"/>
              </a:xfrm>
              <a:custGeom>
                <a:avLst/>
                <a:gdLst/>
                <a:ahLst/>
                <a:cxnLst/>
                <a:rect r="r" b="b" t="t" l="l"/>
                <a:pathLst>
                  <a:path h="6184011" w="19654393">
                    <a:moveTo>
                      <a:pt x="0" y="6184011"/>
                    </a:moveTo>
                    <a:lnTo>
                      <a:pt x="0" y="0"/>
                    </a:lnTo>
                    <a:lnTo>
                      <a:pt x="19654393" y="6184011"/>
                    </a:lnTo>
                    <a:close/>
                  </a:path>
                </a:pathLst>
              </a:custGeom>
              <a:solidFill>
                <a:srgbClr val="94DCDC"/>
              </a:solidFill>
            </p:spPr>
          </p:sp>
        </p:grpSp>
        <p:grpSp>
          <p:nvGrpSpPr>
            <p:cNvPr name="Group 7" id="7"/>
            <p:cNvGrpSpPr/>
            <p:nvPr/>
          </p:nvGrpSpPr>
          <p:grpSpPr>
            <a:xfrm rot="-10800000">
              <a:off x="12716140" y="0"/>
              <a:ext cx="11667858" cy="5230026"/>
              <a:chOff x="0" y="0"/>
              <a:chExt cx="11667858" cy="5230026"/>
            </a:xfrm>
          </p:grpSpPr>
          <p:sp>
            <p:nvSpPr>
              <p:cNvPr name="Freeform 8" id="8"/>
              <p:cNvSpPr/>
              <p:nvPr/>
            </p:nvSpPr>
            <p:spPr>
              <a:xfrm flipH="false" flipV="false" rot="0">
                <a:off x="0" y="0"/>
                <a:ext cx="11667871" cy="5229987"/>
              </a:xfrm>
              <a:custGeom>
                <a:avLst/>
                <a:gdLst/>
                <a:ahLst/>
                <a:cxnLst/>
                <a:rect r="r" b="b" t="t" l="l"/>
                <a:pathLst>
                  <a:path h="5229987" w="11667871">
                    <a:moveTo>
                      <a:pt x="0" y="5229987"/>
                    </a:moveTo>
                    <a:lnTo>
                      <a:pt x="0" y="0"/>
                    </a:lnTo>
                    <a:lnTo>
                      <a:pt x="11667871" y="5229987"/>
                    </a:lnTo>
                    <a:close/>
                  </a:path>
                </a:pathLst>
              </a:custGeom>
              <a:solidFill>
                <a:srgbClr val="41868B"/>
              </a:solidFill>
            </p:spPr>
          </p:sp>
          <p:sp>
            <p:nvSpPr>
              <p:cNvPr name="Freeform 9" id="9"/>
              <p:cNvSpPr/>
              <p:nvPr/>
            </p:nvSpPr>
            <p:spPr>
              <a:xfrm flipH="false" flipV="false" rot="0">
                <a:off x="-1524" y="-1651"/>
                <a:ext cx="11671047" cy="5233289"/>
              </a:xfrm>
              <a:custGeom>
                <a:avLst/>
                <a:gdLst/>
                <a:ahLst/>
                <a:cxnLst/>
                <a:rect r="r" b="b" t="t" l="l"/>
                <a:pathLst>
                  <a:path h="5233289" w="11671047">
                    <a:moveTo>
                      <a:pt x="0" y="5231638"/>
                    </a:moveTo>
                    <a:lnTo>
                      <a:pt x="0" y="1651"/>
                    </a:lnTo>
                    <a:cubicBezTo>
                      <a:pt x="0" y="1143"/>
                      <a:pt x="254" y="635"/>
                      <a:pt x="762" y="381"/>
                    </a:cubicBezTo>
                    <a:cubicBezTo>
                      <a:pt x="1270" y="127"/>
                      <a:pt x="1651" y="0"/>
                      <a:pt x="2159" y="254"/>
                    </a:cubicBezTo>
                    <a:lnTo>
                      <a:pt x="11670030" y="5230241"/>
                    </a:lnTo>
                    <a:cubicBezTo>
                      <a:pt x="11670665" y="5230495"/>
                      <a:pt x="11671047" y="5231257"/>
                      <a:pt x="11670919" y="5232019"/>
                    </a:cubicBezTo>
                    <a:cubicBezTo>
                      <a:pt x="11670792" y="5232781"/>
                      <a:pt x="11670157" y="5233289"/>
                      <a:pt x="11669396" y="5233289"/>
                    </a:cubicBezTo>
                    <a:lnTo>
                      <a:pt x="1524" y="5233289"/>
                    </a:lnTo>
                    <a:cubicBezTo>
                      <a:pt x="635" y="5233289"/>
                      <a:pt x="0" y="5232527"/>
                      <a:pt x="0" y="5231765"/>
                    </a:cubicBezTo>
                    <a:moveTo>
                      <a:pt x="3175" y="5231765"/>
                    </a:moveTo>
                    <a:lnTo>
                      <a:pt x="1524" y="5231765"/>
                    </a:lnTo>
                    <a:lnTo>
                      <a:pt x="1524" y="5230241"/>
                    </a:lnTo>
                    <a:lnTo>
                      <a:pt x="11669395" y="5230241"/>
                    </a:lnTo>
                    <a:lnTo>
                      <a:pt x="11669395" y="5231765"/>
                    </a:lnTo>
                    <a:lnTo>
                      <a:pt x="11668760" y="5233162"/>
                    </a:lnTo>
                    <a:lnTo>
                      <a:pt x="889" y="3048"/>
                    </a:lnTo>
                    <a:lnTo>
                      <a:pt x="1524" y="1651"/>
                    </a:lnTo>
                    <a:lnTo>
                      <a:pt x="3048" y="1651"/>
                    </a:lnTo>
                    <a:lnTo>
                      <a:pt x="3048" y="5231638"/>
                    </a:lnTo>
                    <a:close/>
                  </a:path>
                </a:pathLst>
              </a:custGeom>
              <a:solidFill>
                <a:srgbClr val="41868B"/>
              </a:solidFill>
            </p:spPr>
          </p:sp>
        </p:grpSp>
        <p:grpSp>
          <p:nvGrpSpPr>
            <p:cNvPr name="Group 10" id="10"/>
            <p:cNvGrpSpPr/>
            <p:nvPr/>
          </p:nvGrpSpPr>
          <p:grpSpPr>
            <a:xfrm rot="0">
              <a:off x="542000" y="575400"/>
              <a:ext cx="23300000" cy="12616000"/>
              <a:chOff x="0" y="0"/>
              <a:chExt cx="23300000" cy="12616000"/>
            </a:xfrm>
          </p:grpSpPr>
          <p:sp>
            <p:nvSpPr>
              <p:cNvPr name="Freeform 11" id="11"/>
              <p:cNvSpPr/>
              <p:nvPr/>
            </p:nvSpPr>
            <p:spPr>
              <a:xfrm flipH="false" flipV="false" rot="0">
                <a:off x="0" y="0"/>
                <a:ext cx="23300055" cy="12616053"/>
              </a:xfrm>
              <a:custGeom>
                <a:avLst/>
                <a:gdLst/>
                <a:ahLst/>
                <a:cxnLst/>
                <a:rect r="r" b="b" t="t" l="l"/>
                <a:pathLst>
                  <a:path h="12616053" w="23300055">
                    <a:moveTo>
                      <a:pt x="0" y="0"/>
                    </a:moveTo>
                    <a:lnTo>
                      <a:pt x="23300055" y="0"/>
                    </a:lnTo>
                    <a:lnTo>
                      <a:pt x="23300055" y="12616053"/>
                    </a:lnTo>
                    <a:lnTo>
                      <a:pt x="0" y="12616053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12" id="12"/>
              <p:cNvSpPr txBox="true"/>
              <p:nvPr/>
            </p:nvSpPr>
            <p:spPr>
              <a:xfrm>
                <a:off x="0" y="-76200"/>
                <a:ext cx="23300000" cy="1269220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l">
                  <a:lnSpc>
                    <a:spcPts val="4320"/>
                  </a:lnSpc>
                </a:pPr>
              </a:p>
            </p:txBody>
          </p:sp>
        </p:grpSp>
        <p:sp>
          <p:nvSpPr>
            <p:cNvPr name="Freeform 13" id="13"/>
            <p:cNvSpPr/>
            <p:nvPr/>
          </p:nvSpPr>
          <p:spPr>
            <a:xfrm flipH="false" flipV="false" rot="0">
              <a:off x="967064" y="11824178"/>
              <a:ext cx="8715306" cy="1164116"/>
            </a:xfrm>
            <a:custGeom>
              <a:avLst/>
              <a:gdLst/>
              <a:ahLst/>
              <a:cxnLst/>
              <a:rect r="r" b="b" t="t" l="l"/>
              <a:pathLst>
                <a:path h="1164116" w="8715306">
                  <a:moveTo>
                    <a:pt x="0" y="0"/>
                  </a:moveTo>
                  <a:lnTo>
                    <a:pt x="8715306" y="0"/>
                  </a:lnTo>
                  <a:lnTo>
                    <a:pt x="8715306" y="1164116"/>
                  </a:lnTo>
                  <a:lnTo>
                    <a:pt x="0" y="11641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0" b="0"/>
              </a:stretch>
            </a:blipFill>
          </p:spPr>
        </p:sp>
        <p:sp>
          <p:nvSpPr>
            <p:cNvPr name="Freeform 14" id="14"/>
            <p:cNvSpPr/>
            <p:nvPr/>
          </p:nvSpPr>
          <p:spPr>
            <a:xfrm flipH="false" flipV="false" rot="0">
              <a:off x="1003066" y="1122760"/>
              <a:ext cx="3291712" cy="2416888"/>
            </a:xfrm>
            <a:custGeom>
              <a:avLst/>
              <a:gdLst/>
              <a:ahLst/>
              <a:cxnLst/>
              <a:rect r="r" b="b" t="t" l="l"/>
              <a:pathLst>
                <a:path h="2416888" w="3291712">
                  <a:moveTo>
                    <a:pt x="0" y="0"/>
                  </a:moveTo>
                  <a:lnTo>
                    <a:pt x="3291712" y="0"/>
                  </a:lnTo>
                  <a:lnTo>
                    <a:pt x="3291712" y="2416888"/>
                  </a:lnTo>
                  <a:lnTo>
                    <a:pt x="0" y="241688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0" t="0" r="0" b="0"/>
              </a:stretch>
            </a:blipFill>
          </p:spPr>
        </p:sp>
      </p:grpSp>
      <p:sp>
        <p:nvSpPr>
          <p:cNvPr name="Freeform 15" id="15"/>
          <p:cNvSpPr/>
          <p:nvPr/>
        </p:nvSpPr>
        <p:spPr>
          <a:xfrm flipH="false" flipV="false" rot="0">
            <a:off x="16444265" y="8871932"/>
            <a:ext cx="1407772" cy="974212"/>
          </a:xfrm>
          <a:custGeom>
            <a:avLst/>
            <a:gdLst/>
            <a:ahLst/>
            <a:cxnLst/>
            <a:rect r="r" b="b" t="t" l="l"/>
            <a:pathLst>
              <a:path h="974212" w="1407772">
                <a:moveTo>
                  <a:pt x="0" y="0"/>
                </a:moveTo>
                <a:lnTo>
                  <a:pt x="1407772" y="0"/>
                </a:lnTo>
                <a:lnTo>
                  <a:pt x="1407772" y="974212"/>
                </a:lnTo>
                <a:lnTo>
                  <a:pt x="0" y="97421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TextBox 16" id="16"/>
          <p:cNvSpPr txBox="true"/>
          <p:nvPr/>
        </p:nvSpPr>
        <p:spPr>
          <a:xfrm rot="0">
            <a:off x="1475533" y="4289116"/>
            <a:ext cx="5613901" cy="80072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573"/>
              </a:lnSpc>
            </a:pPr>
            <a:r>
              <a:rPr lang="en-US" sz="4695" b="true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La fiche contact</a:t>
            </a:r>
          </a:p>
        </p:txBody>
      </p:sp>
      <p:sp>
        <p:nvSpPr>
          <p:cNvPr name="AutoShape 17" id="17"/>
          <p:cNvSpPr/>
          <p:nvPr/>
        </p:nvSpPr>
        <p:spPr>
          <a:xfrm flipV="true">
            <a:off x="1541384" y="5089842"/>
            <a:ext cx="5548050" cy="17201"/>
          </a:xfrm>
          <a:prstGeom prst="line">
            <a:avLst/>
          </a:prstGeom>
          <a:ln cap="flat" w="38100">
            <a:solidFill>
              <a:srgbClr val="FF303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18" id="18"/>
          <p:cNvSpPr/>
          <p:nvPr/>
        </p:nvSpPr>
        <p:spPr>
          <a:xfrm flipH="false" flipV="false" rot="0">
            <a:off x="7977274" y="443427"/>
            <a:ext cx="6594109" cy="9419953"/>
          </a:xfrm>
          <a:custGeom>
            <a:avLst/>
            <a:gdLst/>
            <a:ahLst/>
            <a:cxnLst/>
            <a:rect r="r" b="b" t="t" l="l"/>
            <a:pathLst>
              <a:path h="9419953" w="6594109">
                <a:moveTo>
                  <a:pt x="0" y="0"/>
                </a:moveTo>
                <a:lnTo>
                  <a:pt x="6594109" y="0"/>
                </a:lnTo>
                <a:lnTo>
                  <a:pt x="6594109" y="9419953"/>
                </a:lnTo>
                <a:lnTo>
                  <a:pt x="0" y="941995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1920" t="-1792" r="-960" b="0"/>
            </a:stretch>
          </a:blipFill>
          <a:ln w="38100" cap="sq">
            <a:solidFill>
              <a:srgbClr val="037189"/>
            </a:solidFill>
            <a:prstDash val="solid"/>
            <a:miter/>
          </a:ln>
        </p:spPr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21346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-19050"/>
            <a:ext cx="18288000" cy="10306050"/>
            <a:chOff x="0" y="0"/>
            <a:chExt cx="24384000" cy="13741400"/>
          </a:xfrm>
        </p:grpSpPr>
        <p:grpSp>
          <p:nvGrpSpPr>
            <p:cNvPr name="Group 3" id="3"/>
            <p:cNvGrpSpPr/>
            <p:nvPr/>
          </p:nvGrpSpPr>
          <p:grpSpPr>
            <a:xfrm rot="0">
              <a:off x="9553600" y="4160598"/>
              <a:ext cx="14830400" cy="9580800"/>
              <a:chOff x="0" y="0"/>
              <a:chExt cx="14830400" cy="9580800"/>
            </a:xfrm>
          </p:grpSpPr>
          <p:sp>
            <p:nvSpPr>
              <p:cNvPr name="Freeform 4" id="4"/>
              <p:cNvSpPr/>
              <p:nvPr/>
            </p:nvSpPr>
            <p:spPr>
              <a:xfrm flipH="false" flipV="false" rot="0">
                <a:off x="0" y="0"/>
                <a:ext cx="14830425" cy="9580753"/>
              </a:xfrm>
              <a:custGeom>
                <a:avLst/>
                <a:gdLst/>
                <a:ahLst/>
                <a:cxnLst/>
                <a:rect r="r" b="b" t="t" l="l"/>
                <a:pathLst>
                  <a:path h="9580753" w="14830425">
                    <a:moveTo>
                      <a:pt x="14830425" y="9580753"/>
                    </a:moveTo>
                    <a:lnTo>
                      <a:pt x="14830425" y="0"/>
                    </a:lnTo>
                    <a:lnTo>
                      <a:pt x="0" y="9580753"/>
                    </a:lnTo>
                    <a:close/>
                  </a:path>
                </a:pathLst>
              </a:custGeom>
              <a:solidFill>
                <a:srgbClr val="E2B129"/>
              </a:solidFill>
            </p:spPr>
          </p:sp>
        </p:grpSp>
        <p:grpSp>
          <p:nvGrpSpPr>
            <p:cNvPr name="Group 5" id="5"/>
            <p:cNvGrpSpPr/>
            <p:nvPr/>
          </p:nvGrpSpPr>
          <p:grpSpPr>
            <a:xfrm rot="0">
              <a:off x="0" y="7557400"/>
              <a:ext cx="19654400" cy="6184000"/>
              <a:chOff x="0" y="0"/>
              <a:chExt cx="19654400" cy="6184000"/>
            </a:xfrm>
          </p:grpSpPr>
          <p:sp>
            <p:nvSpPr>
              <p:cNvPr name="Freeform 6" id="6"/>
              <p:cNvSpPr/>
              <p:nvPr/>
            </p:nvSpPr>
            <p:spPr>
              <a:xfrm flipH="false" flipV="false" rot="0">
                <a:off x="0" y="0"/>
                <a:ext cx="19654393" cy="6184011"/>
              </a:xfrm>
              <a:custGeom>
                <a:avLst/>
                <a:gdLst/>
                <a:ahLst/>
                <a:cxnLst/>
                <a:rect r="r" b="b" t="t" l="l"/>
                <a:pathLst>
                  <a:path h="6184011" w="19654393">
                    <a:moveTo>
                      <a:pt x="0" y="6184011"/>
                    </a:moveTo>
                    <a:lnTo>
                      <a:pt x="0" y="0"/>
                    </a:lnTo>
                    <a:lnTo>
                      <a:pt x="19654393" y="6184011"/>
                    </a:lnTo>
                    <a:close/>
                  </a:path>
                </a:pathLst>
              </a:custGeom>
              <a:solidFill>
                <a:srgbClr val="94DCDC"/>
              </a:solidFill>
            </p:spPr>
          </p:sp>
        </p:grpSp>
        <p:grpSp>
          <p:nvGrpSpPr>
            <p:cNvPr name="Group 7" id="7"/>
            <p:cNvGrpSpPr/>
            <p:nvPr/>
          </p:nvGrpSpPr>
          <p:grpSpPr>
            <a:xfrm rot="-10800000">
              <a:off x="12716140" y="0"/>
              <a:ext cx="11667858" cy="5230026"/>
              <a:chOff x="0" y="0"/>
              <a:chExt cx="11667858" cy="5230026"/>
            </a:xfrm>
          </p:grpSpPr>
          <p:sp>
            <p:nvSpPr>
              <p:cNvPr name="Freeform 8" id="8"/>
              <p:cNvSpPr/>
              <p:nvPr/>
            </p:nvSpPr>
            <p:spPr>
              <a:xfrm flipH="false" flipV="false" rot="0">
                <a:off x="0" y="0"/>
                <a:ext cx="11667871" cy="5229987"/>
              </a:xfrm>
              <a:custGeom>
                <a:avLst/>
                <a:gdLst/>
                <a:ahLst/>
                <a:cxnLst/>
                <a:rect r="r" b="b" t="t" l="l"/>
                <a:pathLst>
                  <a:path h="5229987" w="11667871">
                    <a:moveTo>
                      <a:pt x="0" y="5229987"/>
                    </a:moveTo>
                    <a:lnTo>
                      <a:pt x="0" y="0"/>
                    </a:lnTo>
                    <a:lnTo>
                      <a:pt x="11667871" y="5229987"/>
                    </a:lnTo>
                    <a:close/>
                  </a:path>
                </a:pathLst>
              </a:custGeom>
              <a:solidFill>
                <a:srgbClr val="41868B"/>
              </a:solidFill>
            </p:spPr>
          </p:sp>
          <p:sp>
            <p:nvSpPr>
              <p:cNvPr name="Freeform 9" id="9"/>
              <p:cNvSpPr/>
              <p:nvPr/>
            </p:nvSpPr>
            <p:spPr>
              <a:xfrm flipH="false" flipV="false" rot="0">
                <a:off x="-1524" y="-1651"/>
                <a:ext cx="11671047" cy="5233289"/>
              </a:xfrm>
              <a:custGeom>
                <a:avLst/>
                <a:gdLst/>
                <a:ahLst/>
                <a:cxnLst/>
                <a:rect r="r" b="b" t="t" l="l"/>
                <a:pathLst>
                  <a:path h="5233289" w="11671047">
                    <a:moveTo>
                      <a:pt x="0" y="5231638"/>
                    </a:moveTo>
                    <a:lnTo>
                      <a:pt x="0" y="1651"/>
                    </a:lnTo>
                    <a:cubicBezTo>
                      <a:pt x="0" y="1143"/>
                      <a:pt x="254" y="635"/>
                      <a:pt x="762" y="381"/>
                    </a:cubicBezTo>
                    <a:cubicBezTo>
                      <a:pt x="1270" y="127"/>
                      <a:pt x="1651" y="0"/>
                      <a:pt x="2159" y="254"/>
                    </a:cubicBezTo>
                    <a:lnTo>
                      <a:pt x="11670030" y="5230241"/>
                    </a:lnTo>
                    <a:cubicBezTo>
                      <a:pt x="11670665" y="5230495"/>
                      <a:pt x="11671047" y="5231257"/>
                      <a:pt x="11670919" y="5232019"/>
                    </a:cubicBezTo>
                    <a:cubicBezTo>
                      <a:pt x="11670792" y="5232781"/>
                      <a:pt x="11670157" y="5233289"/>
                      <a:pt x="11669396" y="5233289"/>
                    </a:cubicBezTo>
                    <a:lnTo>
                      <a:pt x="1524" y="5233289"/>
                    </a:lnTo>
                    <a:cubicBezTo>
                      <a:pt x="635" y="5233289"/>
                      <a:pt x="0" y="5232527"/>
                      <a:pt x="0" y="5231765"/>
                    </a:cubicBezTo>
                    <a:moveTo>
                      <a:pt x="3175" y="5231765"/>
                    </a:moveTo>
                    <a:lnTo>
                      <a:pt x="1524" y="5231765"/>
                    </a:lnTo>
                    <a:lnTo>
                      <a:pt x="1524" y="5230241"/>
                    </a:lnTo>
                    <a:lnTo>
                      <a:pt x="11669395" y="5230241"/>
                    </a:lnTo>
                    <a:lnTo>
                      <a:pt x="11669395" y="5231765"/>
                    </a:lnTo>
                    <a:lnTo>
                      <a:pt x="11668760" y="5233162"/>
                    </a:lnTo>
                    <a:lnTo>
                      <a:pt x="889" y="3048"/>
                    </a:lnTo>
                    <a:lnTo>
                      <a:pt x="1524" y="1651"/>
                    </a:lnTo>
                    <a:lnTo>
                      <a:pt x="3048" y="1651"/>
                    </a:lnTo>
                    <a:lnTo>
                      <a:pt x="3048" y="5231638"/>
                    </a:lnTo>
                    <a:close/>
                  </a:path>
                </a:pathLst>
              </a:custGeom>
              <a:solidFill>
                <a:srgbClr val="41868B"/>
              </a:solidFill>
            </p:spPr>
          </p:sp>
        </p:grpSp>
        <p:grpSp>
          <p:nvGrpSpPr>
            <p:cNvPr name="Group 10" id="10"/>
            <p:cNvGrpSpPr/>
            <p:nvPr/>
          </p:nvGrpSpPr>
          <p:grpSpPr>
            <a:xfrm rot="0">
              <a:off x="542000" y="575400"/>
              <a:ext cx="23300000" cy="12616000"/>
              <a:chOff x="0" y="0"/>
              <a:chExt cx="23300000" cy="12616000"/>
            </a:xfrm>
          </p:grpSpPr>
          <p:sp>
            <p:nvSpPr>
              <p:cNvPr name="Freeform 11" id="11"/>
              <p:cNvSpPr/>
              <p:nvPr/>
            </p:nvSpPr>
            <p:spPr>
              <a:xfrm flipH="false" flipV="false" rot="0">
                <a:off x="0" y="0"/>
                <a:ext cx="23300055" cy="12616053"/>
              </a:xfrm>
              <a:custGeom>
                <a:avLst/>
                <a:gdLst/>
                <a:ahLst/>
                <a:cxnLst/>
                <a:rect r="r" b="b" t="t" l="l"/>
                <a:pathLst>
                  <a:path h="12616053" w="23300055">
                    <a:moveTo>
                      <a:pt x="0" y="0"/>
                    </a:moveTo>
                    <a:lnTo>
                      <a:pt x="23300055" y="0"/>
                    </a:lnTo>
                    <a:lnTo>
                      <a:pt x="23300055" y="12616053"/>
                    </a:lnTo>
                    <a:lnTo>
                      <a:pt x="0" y="12616053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12" id="12"/>
              <p:cNvSpPr txBox="true"/>
              <p:nvPr/>
            </p:nvSpPr>
            <p:spPr>
              <a:xfrm>
                <a:off x="0" y="-76200"/>
                <a:ext cx="23300000" cy="1269220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l">
                  <a:lnSpc>
                    <a:spcPts val="4320"/>
                  </a:lnSpc>
                </a:pPr>
              </a:p>
            </p:txBody>
          </p:sp>
        </p:grpSp>
        <p:sp>
          <p:nvSpPr>
            <p:cNvPr name="Freeform 13" id="13"/>
            <p:cNvSpPr/>
            <p:nvPr/>
          </p:nvSpPr>
          <p:spPr>
            <a:xfrm flipH="false" flipV="false" rot="0">
              <a:off x="967064" y="11824178"/>
              <a:ext cx="8715306" cy="1164116"/>
            </a:xfrm>
            <a:custGeom>
              <a:avLst/>
              <a:gdLst/>
              <a:ahLst/>
              <a:cxnLst/>
              <a:rect r="r" b="b" t="t" l="l"/>
              <a:pathLst>
                <a:path h="1164116" w="8715306">
                  <a:moveTo>
                    <a:pt x="0" y="0"/>
                  </a:moveTo>
                  <a:lnTo>
                    <a:pt x="8715306" y="0"/>
                  </a:lnTo>
                  <a:lnTo>
                    <a:pt x="8715306" y="1164116"/>
                  </a:lnTo>
                  <a:lnTo>
                    <a:pt x="0" y="11641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0" b="0"/>
              </a:stretch>
            </a:blipFill>
          </p:spPr>
        </p:sp>
        <p:sp>
          <p:nvSpPr>
            <p:cNvPr name="Freeform 14" id="14"/>
            <p:cNvSpPr/>
            <p:nvPr/>
          </p:nvSpPr>
          <p:spPr>
            <a:xfrm flipH="false" flipV="false" rot="0">
              <a:off x="1003066" y="1122760"/>
              <a:ext cx="3291712" cy="2416888"/>
            </a:xfrm>
            <a:custGeom>
              <a:avLst/>
              <a:gdLst/>
              <a:ahLst/>
              <a:cxnLst/>
              <a:rect r="r" b="b" t="t" l="l"/>
              <a:pathLst>
                <a:path h="2416888" w="3291712">
                  <a:moveTo>
                    <a:pt x="0" y="0"/>
                  </a:moveTo>
                  <a:lnTo>
                    <a:pt x="3291712" y="0"/>
                  </a:lnTo>
                  <a:lnTo>
                    <a:pt x="3291712" y="2416888"/>
                  </a:lnTo>
                  <a:lnTo>
                    <a:pt x="0" y="241688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0" t="0" r="0" b="0"/>
              </a:stretch>
            </a:blipFill>
          </p:spPr>
        </p:sp>
      </p:grpSp>
      <p:sp>
        <p:nvSpPr>
          <p:cNvPr name="Freeform 15" id="15"/>
          <p:cNvSpPr/>
          <p:nvPr/>
        </p:nvSpPr>
        <p:spPr>
          <a:xfrm flipH="false" flipV="false" rot="0">
            <a:off x="16444265" y="8871932"/>
            <a:ext cx="1407772" cy="974212"/>
          </a:xfrm>
          <a:custGeom>
            <a:avLst/>
            <a:gdLst/>
            <a:ahLst/>
            <a:cxnLst/>
            <a:rect r="r" b="b" t="t" l="l"/>
            <a:pathLst>
              <a:path h="974212" w="1407772">
                <a:moveTo>
                  <a:pt x="0" y="0"/>
                </a:moveTo>
                <a:lnTo>
                  <a:pt x="1407772" y="0"/>
                </a:lnTo>
                <a:lnTo>
                  <a:pt x="1407772" y="974212"/>
                </a:lnTo>
                <a:lnTo>
                  <a:pt x="0" y="97421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TextBox 16" id="16"/>
          <p:cNvSpPr txBox="true"/>
          <p:nvPr/>
        </p:nvSpPr>
        <p:spPr>
          <a:xfrm rot="0">
            <a:off x="3362845" y="942975"/>
            <a:ext cx="10898526" cy="8115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719"/>
              </a:lnSpc>
            </a:pPr>
            <a:r>
              <a:rPr lang="en-US" sz="4800" b="true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Le Harcèlomètre - Ecoles primaires</a:t>
            </a:r>
          </a:p>
        </p:txBody>
      </p:sp>
      <p:sp>
        <p:nvSpPr>
          <p:cNvPr name="AutoShape 17" id="17"/>
          <p:cNvSpPr/>
          <p:nvPr/>
        </p:nvSpPr>
        <p:spPr>
          <a:xfrm flipV="true">
            <a:off x="3347716" y="1754888"/>
            <a:ext cx="10913655" cy="17470"/>
          </a:xfrm>
          <a:prstGeom prst="line">
            <a:avLst/>
          </a:prstGeom>
          <a:ln cap="flat" w="38100">
            <a:solidFill>
              <a:srgbClr val="FF303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18" id="18"/>
          <p:cNvSpPr txBox="true"/>
          <p:nvPr/>
        </p:nvSpPr>
        <p:spPr>
          <a:xfrm rot="0">
            <a:off x="2336043" y="2791002"/>
            <a:ext cx="13940875" cy="634164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594"/>
              </a:lnSpc>
            </a:pPr>
            <a:r>
              <a:rPr lang="en-US" sz="2567">
                <a:solidFill>
                  <a:srgbClr val="171717"/>
                </a:solidFill>
                <a:latin typeface="Open Sans"/>
                <a:ea typeface="Open Sans"/>
                <a:cs typeface="Open Sans"/>
                <a:sym typeface="Open Sans"/>
              </a:rPr>
              <a:t>Réalisation d’un harcèlomètre avec moins d’écritures et plus d’illustrations pour les enfants </a:t>
            </a:r>
          </a:p>
          <a:p>
            <a:pPr algn="l">
              <a:lnSpc>
                <a:spcPts val="3594"/>
              </a:lnSpc>
            </a:pPr>
          </a:p>
          <a:p>
            <a:pPr algn="l">
              <a:lnSpc>
                <a:spcPts val="3594"/>
              </a:lnSpc>
            </a:pPr>
          </a:p>
          <a:p>
            <a:pPr algn="l">
              <a:lnSpc>
                <a:spcPts val="3594"/>
              </a:lnSpc>
            </a:pPr>
            <a:r>
              <a:rPr lang="en-US" sz="2567">
                <a:solidFill>
                  <a:srgbClr val="171717"/>
                </a:solidFill>
                <a:latin typeface="Open Sans"/>
                <a:ea typeface="Open Sans"/>
                <a:cs typeface="Open Sans"/>
                <a:sym typeface="Open Sans"/>
              </a:rPr>
              <a:t>Réalisation d’un livret pour les professionnels de santé sur le signalement du harcèlement avec la conduite à suivre, les contacts (sur la base du livret sur les violences réalisé par le CDOM)        Rencontre du tribunal (substitut du procureur) et de la CRIP pour la réalisation d’un livret conforme</a:t>
            </a:r>
          </a:p>
          <a:p>
            <a:pPr algn="l">
              <a:lnSpc>
                <a:spcPts val="3594"/>
              </a:lnSpc>
            </a:pPr>
          </a:p>
          <a:p>
            <a:pPr algn="l">
              <a:lnSpc>
                <a:spcPts val="3594"/>
              </a:lnSpc>
            </a:pPr>
          </a:p>
          <a:p>
            <a:pPr algn="l">
              <a:lnSpc>
                <a:spcPts val="3594"/>
              </a:lnSpc>
            </a:pPr>
            <a:r>
              <a:rPr lang="en-US" sz="2567">
                <a:solidFill>
                  <a:srgbClr val="171717"/>
                </a:solidFill>
                <a:latin typeface="Open Sans"/>
                <a:ea typeface="Open Sans"/>
                <a:cs typeface="Open Sans"/>
                <a:sym typeface="Open Sans"/>
              </a:rPr>
              <a:t>Intégration de l’outil de repérage réalisé par un médecin de la CPTS dans le cadre de sa thèse; sur la base d’un questionnaire à destination des professionnels de santé pour le repérage du harcèlement scolaire (validé par la HAS)</a:t>
            </a:r>
          </a:p>
          <a:p>
            <a:pPr algn="l">
              <a:lnSpc>
                <a:spcPts val="3594"/>
              </a:lnSpc>
            </a:pPr>
          </a:p>
          <a:p>
            <a:pPr algn="l">
              <a:lnSpc>
                <a:spcPts val="3594"/>
              </a:lnSpc>
            </a:pPr>
          </a:p>
        </p:txBody>
      </p:sp>
      <p:grpSp>
        <p:nvGrpSpPr>
          <p:cNvPr name="Group 19" id="19"/>
          <p:cNvGrpSpPr/>
          <p:nvPr/>
        </p:nvGrpSpPr>
        <p:grpSpPr>
          <a:xfrm rot="0">
            <a:off x="1466480" y="2737348"/>
            <a:ext cx="585060" cy="592706"/>
            <a:chOff x="0" y="0"/>
            <a:chExt cx="802314" cy="812800"/>
          </a:xfrm>
        </p:grpSpPr>
        <p:sp>
          <p:nvSpPr>
            <p:cNvPr name="Freeform 20" id="20"/>
            <p:cNvSpPr/>
            <p:nvPr/>
          </p:nvSpPr>
          <p:spPr>
            <a:xfrm flipH="false" flipV="false" rot="0">
              <a:off x="0" y="0"/>
              <a:ext cx="802314" cy="812800"/>
            </a:xfrm>
            <a:custGeom>
              <a:avLst/>
              <a:gdLst/>
              <a:ahLst/>
              <a:cxnLst/>
              <a:rect r="r" b="b" t="t" l="l"/>
              <a:pathLst>
                <a:path h="812800" w="802314">
                  <a:moveTo>
                    <a:pt x="401157" y="0"/>
                  </a:moveTo>
                  <a:lnTo>
                    <a:pt x="460379" y="87561"/>
                  </a:lnTo>
                  <a:lnTo>
                    <a:pt x="546693" y="27679"/>
                  </a:lnTo>
                  <a:lnTo>
                    <a:pt x="570827" y="131093"/>
                  </a:lnTo>
                  <a:lnTo>
                    <a:pt x="672573" y="106978"/>
                  </a:lnTo>
                  <a:lnTo>
                    <a:pt x="658359" y="212279"/>
                  </a:lnTo>
                  <a:lnTo>
                    <a:pt x="761796" y="227186"/>
                  </a:lnTo>
                  <a:lnTo>
                    <a:pt x="711154" y="320152"/>
                  </a:lnTo>
                  <a:lnTo>
                    <a:pt x="802314" y="372069"/>
                  </a:lnTo>
                  <a:lnTo>
                    <a:pt x="722083" y="440145"/>
                  </a:lnTo>
                  <a:lnTo>
                    <a:pt x="788654" y="522061"/>
                  </a:lnTo>
                  <a:lnTo>
                    <a:pt x="689668" y="556053"/>
                  </a:lnTo>
                  <a:lnTo>
                    <a:pt x="722660" y="656904"/>
                  </a:lnTo>
                  <a:lnTo>
                    <a:pt x="618290" y="652219"/>
                  </a:lnTo>
                  <a:lnTo>
                    <a:pt x="613244" y="758384"/>
                  </a:lnTo>
                  <a:lnTo>
                    <a:pt x="517586" y="715658"/>
                  </a:lnTo>
                  <a:lnTo>
                    <a:pt x="475186" y="812800"/>
                  </a:lnTo>
                  <a:lnTo>
                    <a:pt x="401157" y="737801"/>
                  </a:lnTo>
                  <a:lnTo>
                    <a:pt x="327129" y="812800"/>
                  </a:lnTo>
                  <a:lnTo>
                    <a:pt x="284729" y="715658"/>
                  </a:lnTo>
                  <a:lnTo>
                    <a:pt x="189070" y="758384"/>
                  </a:lnTo>
                  <a:lnTo>
                    <a:pt x="184025" y="652219"/>
                  </a:lnTo>
                  <a:lnTo>
                    <a:pt x="79655" y="656904"/>
                  </a:lnTo>
                  <a:lnTo>
                    <a:pt x="112645" y="556053"/>
                  </a:lnTo>
                  <a:lnTo>
                    <a:pt x="13661" y="522061"/>
                  </a:lnTo>
                  <a:lnTo>
                    <a:pt x="80231" y="440145"/>
                  </a:lnTo>
                  <a:lnTo>
                    <a:pt x="0" y="372069"/>
                  </a:lnTo>
                  <a:lnTo>
                    <a:pt x="91160" y="320152"/>
                  </a:lnTo>
                  <a:lnTo>
                    <a:pt x="40518" y="227186"/>
                  </a:lnTo>
                  <a:lnTo>
                    <a:pt x="143955" y="212279"/>
                  </a:lnTo>
                  <a:lnTo>
                    <a:pt x="129742" y="106978"/>
                  </a:lnTo>
                  <a:lnTo>
                    <a:pt x="231488" y="131093"/>
                  </a:lnTo>
                  <a:lnTo>
                    <a:pt x="255621" y="27679"/>
                  </a:lnTo>
                  <a:lnTo>
                    <a:pt x="341935" y="87561"/>
                  </a:lnTo>
                  <a:lnTo>
                    <a:pt x="401157" y="0"/>
                  </a:lnTo>
                  <a:close/>
                </a:path>
              </a:pathLst>
            </a:custGeom>
            <a:solidFill>
              <a:srgbClr val="FF3030"/>
            </a:solidFill>
          </p:spPr>
        </p:sp>
        <p:sp>
          <p:nvSpPr>
            <p:cNvPr name="TextBox 21" id="21"/>
            <p:cNvSpPr txBox="true"/>
            <p:nvPr/>
          </p:nvSpPr>
          <p:spPr>
            <a:xfrm>
              <a:off x="137898" y="92075"/>
              <a:ext cx="526519" cy="5810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884"/>
                </a:lnSpc>
              </a:pPr>
            </a:p>
          </p:txBody>
        </p:sp>
      </p:grpSp>
      <p:grpSp>
        <p:nvGrpSpPr>
          <p:cNvPr name="Group 22" id="22"/>
          <p:cNvGrpSpPr/>
          <p:nvPr/>
        </p:nvGrpSpPr>
        <p:grpSpPr>
          <a:xfrm rot="0">
            <a:off x="1466480" y="4002666"/>
            <a:ext cx="585060" cy="592706"/>
            <a:chOff x="0" y="0"/>
            <a:chExt cx="802314" cy="812800"/>
          </a:xfrm>
        </p:grpSpPr>
        <p:sp>
          <p:nvSpPr>
            <p:cNvPr name="Freeform 23" id="23"/>
            <p:cNvSpPr/>
            <p:nvPr/>
          </p:nvSpPr>
          <p:spPr>
            <a:xfrm flipH="false" flipV="false" rot="0">
              <a:off x="0" y="0"/>
              <a:ext cx="802314" cy="812800"/>
            </a:xfrm>
            <a:custGeom>
              <a:avLst/>
              <a:gdLst/>
              <a:ahLst/>
              <a:cxnLst/>
              <a:rect r="r" b="b" t="t" l="l"/>
              <a:pathLst>
                <a:path h="812800" w="802314">
                  <a:moveTo>
                    <a:pt x="401157" y="0"/>
                  </a:moveTo>
                  <a:lnTo>
                    <a:pt x="460379" y="87561"/>
                  </a:lnTo>
                  <a:lnTo>
                    <a:pt x="546693" y="27679"/>
                  </a:lnTo>
                  <a:lnTo>
                    <a:pt x="570827" y="131093"/>
                  </a:lnTo>
                  <a:lnTo>
                    <a:pt x="672573" y="106978"/>
                  </a:lnTo>
                  <a:lnTo>
                    <a:pt x="658359" y="212279"/>
                  </a:lnTo>
                  <a:lnTo>
                    <a:pt x="761796" y="227186"/>
                  </a:lnTo>
                  <a:lnTo>
                    <a:pt x="711154" y="320152"/>
                  </a:lnTo>
                  <a:lnTo>
                    <a:pt x="802314" y="372069"/>
                  </a:lnTo>
                  <a:lnTo>
                    <a:pt x="722083" y="440145"/>
                  </a:lnTo>
                  <a:lnTo>
                    <a:pt x="788654" y="522061"/>
                  </a:lnTo>
                  <a:lnTo>
                    <a:pt x="689668" y="556053"/>
                  </a:lnTo>
                  <a:lnTo>
                    <a:pt x="722660" y="656904"/>
                  </a:lnTo>
                  <a:lnTo>
                    <a:pt x="618290" y="652219"/>
                  </a:lnTo>
                  <a:lnTo>
                    <a:pt x="613244" y="758384"/>
                  </a:lnTo>
                  <a:lnTo>
                    <a:pt x="517586" y="715658"/>
                  </a:lnTo>
                  <a:lnTo>
                    <a:pt x="475186" y="812800"/>
                  </a:lnTo>
                  <a:lnTo>
                    <a:pt x="401157" y="737801"/>
                  </a:lnTo>
                  <a:lnTo>
                    <a:pt x="327129" y="812800"/>
                  </a:lnTo>
                  <a:lnTo>
                    <a:pt x="284729" y="715658"/>
                  </a:lnTo>
                  <a:lnTo>
                    <a:pt x="189070" y="758384"/>
                  </a:lnTo>
                  <a:lnTo>
                    <a:pt x="184025" y="652219"/>
                  </a:lnTo>
                  <a:lnTo>
                    <a:pt x="79655" y="656904"/>
                  </a:lnTo>
                  <a:lnTo>
                    <a:pt x="112645" y="556053"/>
                  </a:lnTo>
                  <a:lnTo>
                    <a:pt x="13661" y="522061"/>
                  </a:lnTo>
                  <a:lnTo>
                    <a:pt x="80231" y="440145"/>
                  </a:lnTo>
                  <a:lnTo>
                    <a:pt x="0" y="372069"/>
                  </a:lnTo>
                  <a:lnTo>
                    <a:pt x="91160" y="320152"/>
                  </a:lnTo>
                  <a:lnTo>
                    <a:pt x="40518" y="227186"/>
                  </a:lnTo>
                  <a:lnTo>
                    <a:pt x="143955" y="212279"/>
                  </a:lnTo>
                  <a:lnTo>
                    <a:pt x="129742" y="106978"/>
                  </a:lnTo>
                  <a:lnTo>
                    <a:pt x="231488" y="131093"/>
                  </a:lnTo>
                  <a:lnTo>
                    <a:pt x="255621" y="27679"/>
                  </a:lnTo>
                  <a:lnTo>
                    <a:pt x="341935" y="87561"/>
                  </a:lnTo>
                  <a:lnTo>
                    <a:pt x="401157" y="0"/>
                  </a:lnTo>
                  <a:close/>
                </a:path>
              </a:pathLst>
            </a:custGeom>
            <a:solidFill>
              <a:srgbClr val="FF3030"/>
            </a:solidFill>
          </p:spPr>
        </p:sp>
        <p:sp>
          <p:nvSpPr>
            <p:cNvPr name="TextBox 24" id="24"/>
            <p:cNvSpPr txBox="true"/>
            <p:nvPr/>
          </p:nvSpPr>
          <p:spPr>
            <a:xfrm>
              <a:off x="137898" y="92075"/>
              <a:ext cx="526519" cy="5810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884"/>
                </a:lnSpc>
              </a:pPr>
            </a:p>
          </p:txBody>
        </p:sp>
      </p:grpSp>
      <p:grpSp>
        <p:nvGrpSpPr>
          <p:cNvPr name="Group 25" id="25"/>
          <p:cNvGrpSpPr/>
          <p:nvPr/>
        </p:nvGrpSpPr>
        <p:grpSpPr>
          <a:xfrm rot="0">
            <a:off x="1466480" y="6860245"/>
            <a:ext cx="585060" cy="592706"/>
            <a:chOff x="0" y="0"/>
            <a:chExt cx="802314" cy="812800"/>
          </a:xfrm>
        </p:grpSpPr>
        <p:sp>
          <p:nvSpPr>
            <p:cNvPr name="Freeform 26" id="26"/>
            <p:cNvSpPr/>
            <p:nvPr/>
          </p:nvSpPr>
          <p:spPr>
            <a:xfrm flipH="false" flipV="false" rot="0">
              <a:off x="0" y="0"/>
              <a:ext cx="802314" cy="812800"/>
            </a:xfrm>
            <a:custGeom>
              <a:avLst/>
              <a:gdLst/>
              <a:ahLst/>
              <a:cxnLst/>
              <a:rect r="r" b="b" t="t" l="l"/>
              <a:pathLst>
                <a:path h="812800" w="802314">
                  <a:moveTo>
                    <a:pt x="401157" y="0"/>
                  </a:moveTo>
                  <a:lnTo>
                    <a:pt x="460379" y="87561"/>
                  </a:lnTo>
                  <a:lnTo>
                    <a:pt x="546693" y="27679"/>
                  </a:lnTo>
                  <a:lnTo>
                    <a:pt x="570827" y="131093"/>
                  </a:lnTo>
                  <a:lnTo>
                    <a:pt x="672573" y="106978"/>
                  </a:lnTo>
                  <a:lnTo>
                    <a:pt x="658359" y="212279"/>
                  </a:lnTo>
                  <a:lnTo>
                    <a:pt x="761796" y="227186"/>
                  </a:lnTo>
                  <a:lnTo>
                    <a:pt x="711154" y="320152"/>
                  </a:lnTo>
                  <a:lnTo>
                    <a:pt x="802314" y="372069"/>
                  </a:lnTo>
                  <a:lnTo>
                    <a:pt x="722083" y="440145"/>
                  </a:lnTo>
                  <a:lnTo>
                    <a:pt x="788654" y="522061"/>
                  </a:lnTo>
                  <a:lnTo>
                    <a:pt x="689668" y="556053"/>
                  </a:lnTo>
                  <a:lnTo>
                    <a:pt x="722660" y="656904"/>
                  </a:lnTo>
                  <a:lnTo>
                    <a:pt x="618290" y="652219"/>
                  </a:lnTo>
                  <a:lnTo>
                    <a:pt x="613244" y="758384"/>
                  </a:lnTo>
                  <a:lnTo>
                    <a:pt x="517586" y="715658"/>
                  </a:lnTo>
                  <a:lnTo>
                    <a:pt x="475186" y="812800"/>
                  </a:lnTo>
                  <a:lnTo>
                    <a:pt x="401157" y="737801"/>
                  </a:lnTo>
                  <a:lnTo>
                    <a:pt x="327129" y="812800"/>
                  </a:lnTo>
                  <a:lnTo>
                    <a:pt x="284729" y="715658"/>
                  </a:lnTo>
                  <a:lnTo>
                    <a:pt x="189070" y="758384"/>
                  </a:lnTo>
                  <a:lnTo>
                    <a:pt x="184025" y="652219"/>
                  </a:lnTo>
                  <a:lnTo>
                    <a:pt x="79655" y="656904"/>
                  </a:lnTo>
                  <a:lnTo>
                    <a:pt x="112645" y="556053"/>
                  </a:lnTo>
                  <a:lnTo>
                    <a:pt x="13661" y="522061"/>
                  </a:lnTo>
                  <a:lnTo>
                    <a:pt x="80231" y="440145"/>
                  </a:lnTo>
                  <a:lnTo>
                    <a:pt x="0" y="372069"/>
                  </a:lnTo>
                  <a:lnTo>
                    <a:pt x="91160" y="320152"/>
                  </a:lnTo>
                  <a:lnTo>
                    <a:pt x="40518" y="227186"/>
                  </a:lnTo>
                  <a:lnTo>
                    <a:pt x="143955" y="212279"/>
                  </a:lnTo>
                  <a:lnTo>
                    <a:pt x="129742" y="106978"/>
                  </a:lnTo>
                  <a:lnTo>
                    <a:pt x="231488" y="131093"/>
                  </a:lnTo>
                  <a:lnTo>
                    <a:pt x="255621" y="27679"/>
                  </a:lnTo>
                  <a:lnTo>
                    <a:pt x="341935" y="87561"/>
                  </a:lnTo>
                  <a:lnTo>
                    <a:pt x="401157" y="0"/>
                  </a:lnTo>
                  <a:close/>
                </a:path>
              </a:pathLst>
            </a:custGeom>
            <a:solidFill>
              <a:srgbClr val="FF3030"/>
            </a:solidFill>
          </p:spPr>
        </p:sp>
        <p:sp>
          <p:nvSpPr>
            <p:cNvPr name="TextBox 27" id="27"/>
            <p:cNvSpPr txBox="true"/>
            <p:nvPr/>
          </p:nvSpPr>
          <p:spPr>
            <a:xfrm>
              <a:off x="137898" y="92075"/>
              <a:ext cx="526519" cy="5810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884"/>
                </a:lnSpc>
              </a:pPr>
            </a:p>
          </p:txBody>
        </p:sp>
      </p:grpSp>
      <p:grpSp>
        <p:nvGrpSpPr>
          <p:cNvPr name="Group 28" id="28"/>
          <p:cNvGrpSpPr/>
          <p:nvPr/>
        </p:nvGrpSpPr>
        <p:grpSpPr>
          <a:xfrm rot="0">
            <a:off x="3566586" y="5080918"/>
            <a:ext cx="491123" cy="397159"/>
            <a:chOff x="0" y="0"/>
            <a:chExt cx="717475" cy="580204"/>
          </a:xfrm>
        </p:grpSpPr>
        <p:sp>
          <p:nvSpPr>
            <p:cNvPr name="Freeform 29" id="29"/>
            <p:cNvSpPr/>
            <p:nvPr/>
          </p:nvSpPr>
          <p:spPr>
            <a:xfrm flipH="false" flipV="false" rot="0">
              <a:off x="0" y="0"/>
              <a:ext cx="717475" cy="580204"/>
            </a:xfrm>
            <a:custGeom>
              <a:avLst/>
              <a:gdLst/>
              <a:ahLst/>
              <a:cxnLst/>
              <a:rect r="r" b="b" t="t" l="l"/>
              <a:pathLst>
                <a:path h="580204" w="717475">
                  <a:moveTo>
                    <a:pt x="717475" y="290102"/>
                  </a:moveTo>
                  <a:lnTo>
                    <a:pt x="311075" y="0"/>
                  </a:lnTo>
                  <a:lnTo>
                    <a:pt x="311075" y="203200"/>
                  </a:lnTo>
                  <a:lnTo>
                    <a:pt x="0" y="203200"/>
                  </a:lnTo>
                  <a:lnTo>
                    <a:pt x="0" y="377004"/>
                  </a:lnTo>
                  <a:lnTo>
                    <a:pt x="311075" y="377004"/>
                  </a:lnTo>
                  <a:lnTo>
                    <a:pt x="311075" y="580204"/>
                  </a:lnTo>
                  <a:lnTo>
                    <a:pt x="717475" y="290102"/>
                  </a:lnTo>
                  <a:close/>
                </a:path>
              </a:pathLst>
            </a:custGeom>
            <a:solidFill>
              <a:srgbClr val="FF3030"/>
            </a:solidFill>
          </p:spPr>
        </p:sp>
        <p:sp>
          <p:nvSpPr>
            <p:cNvPr name="TextBox 30" id="30"/>
            <p:cNvSpPr txBox="true"/>
            <p:nvPr/>
          </p:nvSpPr>
          <p:spPr>
            <a:xfrm>
              <a:off x="0" y="155575"/>
              <a:ext cx="615875" cy="22142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884"/>
                </a:lnSpc>
              </a:pPr>
            </a:p>
          </p:txBody>
        </p:sp>
      </p:grpSp>
      <p:sp>
        <p:nvSpPr>
          <p:cNvPr name="Freeform 31" id="31"/>
          <p:cNvSpPr/>
          <p:nvPr/>
        </p:nvSpPr>
        <p:spPr>
          <a:xfrm flipH="false" flipV="false" rot="0">
            <a:off x="16347745" y="7000592"/>
            <a:ext cx="911555" cy="904718"/>
          </a:xfrm>
          <a:custGeom>
            <a:avLst/>
            <a:gdLst/>
            <a:ahLst/>
            <a:cxnLst/>
            <a:rect r="r" b="b" t="t" l="l"/>
            <a:pathLst>
              <a:path h="904718" w="911555">
                <a:moveTo>
                  <a:pt x="0" y="0"/>
                </a:moveTo>
                <a:lnTo>
                  <a:pt x="911555" y="0"/>
                </a:lnTo>
                <a:lnTo>
                  <a:pt x="911555" y="904718"/>
                </a:lnTo>
                <a:lnTo>
                  <a:pt x="0" y="90471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2" id="32"/>
          <p:cNvSpPr/>
          <p:nvPr/>
        </p:nvSpPr>
        <p:spPr>
          <a:xfrm flipH="false" flipV="false" rot="0">
            <a:off x="16358740" y="4494387"/>
            <a:ext cx="789411" cy="983690"/>
          </a:xfrm>
          <a:custGeom>
            <a:avLst/>
            <a:gdLst/>
            <a:ahLst/>
            <a:cxnLst/>
            <a:rect r="r" b="b" t="t" l="l"/>
            <a:pathLst>
              <a:path h="983690" w="789411">
                <a:moveTo>
                  <a:pt x="0" y="0"/>
                </a:moveTo>
                <a:lnTo>
                  <a:pt x="789411" y="0"/>
                </a:lnTo>
                <a:lnTo>
                  <a:pt x="789411" y="983690"/>
                </a:lnTo>
                <a:lnTo>
                  <a:pt x="0" y="98369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3" id="33"/>
          <p:cNvSpPr/>
          <p:nvPr/>
        </p:nvSpPr>
        <p:spPr>
          <a:xfrm flipH="false" flipV="false" rot="0">
            <a:off x="16276918" y="2585423"/>
            <a:ext cx="1135626" cy="1135626"/>
          </a:xfrm>
          <a:custGeom>
            <a:avLst/>
            <a:gdLst/>
            <a:ahLst/>
            <a:cxnLst/>
            <a:rect r="r" b="b" t="t" l="l"/>
            <a:pathLst>
              <a:path h="1135626" w="1135626">
                <a:moveTo>
                  <a:pt x="0" y="0"/>
                </a:moveTo>
                <a:lnTo>
                  <a:pt x="1135626" y="0"/>
                </a:lnTo>
                <a:lnTo>
                  <a:pt x="1135626" y="1135626"/>
                </a:lnTo>
                <a:lnTo>
                  <a:pt x="0" y="1135626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0" t="0" r="0" b="0"/>
            </a:stretch>
          </a:blipFill>
        </p:spPr>
      </p:sp>
      <p:sp>
        <p:nvSpPr>
          <p:cNvPr name="Freeform 34" id="34"/>
          <p:cNvSpPr/>
          <p:nvPr/>
        </p:nvSpPr>
        <p:spPr>
          <a:xfrm flipH="false" flipV="false" rot="0">
            <a:off x="9505335" y="8620973"/>
            <a:ext cx="3144552" cy="2892988"/>
          </a:xfrm>
          <a:custGeom>
            <a:avLst/>
            <a:gdLst/>
            <a:ahLst/>
            <a:cxnLst/>
            <a:rect r="r" b="b" t="t" l="l"/>
            <a:pathLst>
              <a:path h="2892988" w="3144552">
                <a:moveTo>
                  <a:pt x="0" y="0"/>
                </a:moveTo>
                <a:lnTo>
                  <a:pt x="3144552" y="0"/>
                </a:lnTo>
                <a:lnTo>
                  <a:pt x="3144552" y="2892988"/>
                </a:lnTo>
                <a:lnTo>
                  <a:pt x="0" y="2892988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DAGRrh_CeYQ</dc:identifier>
  <dcterms:modified xsi:type="dcterms:W3CDTF">2011-08-01T06:04:30Z</dcterms:modified>
  <cp:revision>1</cp:revision>
  <dc:title>Présentation Violences intrafamiliales et harcèlement scolaire</dc:title>
</cp:coreProperties>
</file>