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66" r:id="rId6"/>
    <p:sldId id="264" r:id="rId7"/>
    <p:sldId id="265" r:id="rId8"/>
    <p:sldId id="268" r:id="rId9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71D1EB-D794-9049-956C-B776D45FF99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727465" y="2156604"/>
            <a:ext cx="873707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Atelier 15</a:t>
            </a:r>
            <a:endParaRPr lang="fr-FR" dirty="0"/>
          </a:p>
          <a:p>
            <a:pPr algn="ctr">
              <a:defRPr/>
            </a:pPr>
            <a:endParaRPr lang="fr-FR" sz="28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Protocoles de coopération : retour d’expériences, analyse et leviers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70FA6-B474-314B-7837-393D0642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Fiche pratique </a:t>
            </a:r>
            <a:r>
              <a:rPr lang="fr-FR" i="1" dirty="0"/>
              <a:t>– dans vos mails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B9E62E-4FB6-B0E5-5B62-7AAB84B5B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8" y="1972510"/>
            <a:ext cx="5714090" cy="40332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37598A-851D-80C8-19FF-6A4C4D9E9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58" y="1851240"/>
            <a:ext cx="6060754" cy="42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70FA6-B474-314B-7837-393D0642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le déploiement des protocoles locaux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3207F5A-DA28-B300-0C2E-110A32B7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5824416" cy="4521600"/>
          </a:xfrm>
        </p:spPr>
        <p:txBody>
          <a:bodyPr/>
          <a:lstStyle/>
          <a:p>
            <a:pPr marL="146050" indent="0">
              <a:buNone/>
            </a:pPr>
            <a:r>
              <a:rPr lang="fr-FR" b="1" dirty="0"/>
              <a:t>Etat des lieux protocoles locaux 30/06/2024</a:t>
            </a:r>
          </a:p>
          <a:p>
            <a:r>
              <a:rPr lang="fr-FR" dirty="0"/>
              <a:t>232 protocoles locaux déclarés depuis 1er janvier 2022  (Après exclusion des protocoles refusés par les ARS) </a:t>
            </a:r>
          </a:p>
          <a:p>
            <a:r>
              <a:rPr lang="fr-FR" dirty="0"/>
              <a:t>1800 professionnels de santé impliqués </a:t>
            </a:r>
          </a:p>
          <a:p>
            <a:pPr marL="14605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85973A-5BEF-C6B3-67D8-CFF17142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196752"/>
            <a:ext cx="3220916" cy="20487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C83065-8C09-3EBB-DA6E-F82DB756F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" y="3405681"/>
            <a:ext cx="4789906" cy="2999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4CE472-9EAA-20E8-2F00-BEC97C505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93" y="3765185"/>
            <a:ext cx="4568681" cy="2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70FA6-B474-314B-7837-393D0642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le déploiement des protocoles nationaux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3207F5A-DA28-B300-0C2E-110A32B7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067640"/>
            <a:ext cx="11360800" cy="4521600"/>
          </a:xfrm>
        </p:spPr>
        <p:txBody>
          <a:bodyPr/>
          <a:lstStyle/>
          <a:p>
            <a:pPr marL="146050" indent="0">
              <a:buNone/>
            </a:pPr>
            <a:r>
              <a:rPr lang="fr-FR" b="1" dirty="0"/>
              <a:t>Déclaration des protocoles nationaux depuis 2020</a:t>
            </a:r>
          </a:p>
          <a:p>
            <a:pPr marL="146050" indent="0">
              <a:buNone/>
            </a:pPr>
            <a:r>
              <a:rPr lang="fr-FR" dirty="0"/>
              <a:t>Après suppression des déclarations refusées et classées sans suite</a:t>
            </a:r>
          </a:p>
          <a:p>
            <a:pPr marL="146050" indent="0">
              <a:buNone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3106ABC-6E70-B249-B9D9-FBE7558F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628800"/>
            <a:ext cx="4040999" cy="23943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8A05BDE-2527-209B-C450-6D2F8CD9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536633"/>
            <a:ext cx="4677442" cy="27258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5F5A73-5424-9895-4712-387FC5446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131" y="4581128"/>
            <a:ext cx="5297324" cy="197463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179E6DB-919B-D4E2-69B4-10E284386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69" y="4023171"/>
            <a:ext cx="3486388" cy="26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D43F1-6AD8-61B1-028D-1F46DBB9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ressources sur le site de la fédération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C1A6F0-50DF-92E1-FD86-642FE344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5" y="1455068"/>
            <a:ext cx="7183291" cy="3146495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3AA5BC1-11BC-35F2-DB28-CE9D2D95E641}"/>
              </a:ext>
            </a:extLst>
          </p:cNvPr>
          <p:cNvSpPr txBox="1">
            <a:spLocks/>
          </p:cNvSpPr>
          <p:nvPr/>
        </p:nvSpPr>
        <p:spPr bwMode="auto">
          <a:xfrm>
            <a:off x="7752184" y="2192809"/>
            <a:ext cx="3816423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146050" indent="0">
              <a:buFont typeface="Calibri"/>
              <a:buNone/>
            </a:pPr>
            <a:r>
              <a:rPr lang="fr-FR" sz="1800" b="1" dirty="0"/>
              <a:t>Rubrique « Ressources pratiques » =&gt; « Les protocoles de coopération»</a:t>
            </a: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8266FC1C-E90A-4616-E9CE-29A843E24D36}"/>
              </a:ext>
            </a:extLst>
          </p:cNvPr>
          <p:cNvSpPr/>
          <p:nvPr/>
        </p:nvSpPr>
        <p:spPr>
          <a:xfrm rot="20013076">
            <a:off x="5044375" y="2941605"/>
            <a:ext cx="2778712" cy="33204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B2C0E5-B0FD-49FE-4885-163195FF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54" y="4221089"/>
            <a:ext cx="6068701" cy="2597252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E7A3DF4-4380-3848-3259-2FD481F7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" y="5150976"/>
            <a:ext cx="5319599" cy="1117065"/>
          </a:xfrm>
        </p:spPr>
        <p:txBody>
          <a:bodyPr/>
          <a:lstStyle/>
          <a:p>
            <a:pPr marL="146050" indent="0">
              <a:buNone/>
            </a:pPr>
            <a:r>
              <a:rPr lang="fr-FR" dirty="0"/>
              <a:t>Outils, webinaire, documents officiels et décrets, …</a:t>
            </a:r>
          </a:p>
          <a:p>
            <a:pPr marL="146050" indent="0">
              <a:buNone/>
            </a:pPr>
            <a:r>
              <a:rPr lang="fr-FR" b="1" dirty="0"/>
              <a:t>A la fois pour les protocoles nationaux et locaux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70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D43F1-6AD8-61B1-028D-1F46DBB9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outils partagés par les CPTS adhérentes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B273D2-83B8-1D08-E929-C9C1DAD1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5" y="1411650"/>
            <a:ext cx="7183291" cy="31464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477F8B-85EC-086A-CE72-39B1852B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4077072"/>
            <a:ext cx="5319599" cy="247406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580B113-C622-0BED-57E7-2E95E361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55" y="5150976"/>
            <a:ext cx="5319599" cy="1117065"/>
          </a:xfrm>
        </p:spPr>
        <p:txBody>
          <a:bodyPr/>
          <a:lstStyle/>
          <a:p>
            <a:pPr marL="146050" indent="0">
              <a:buNone/>
            </a:pPr>
            <a:r>
              <a:rPr lang="fr-FR" b="1" dirty="0"/>
              <a:t>Si vous souhaitez partager vos ressources </a:t>
            </a:r>
            <a:r>
              <a:rPr lang="fr-FR" dirty="0"/>
              <a:t>sur les protocoles (formations, outils, fiches pratiques, protocoles locaux, …) adressez un email à direction@cpts-st.fr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51AEDB7-5986-540A-10C9-8E5A79E97297}"/>
              </a:ext>
            </a:extLst>
          </p:cNvPr>
          <p:cNvSpPr txBox="1">
            <a:spLocks/>
          </p:cNvSpPr>
          <p:nvPr/>
        </p:nvSpPr>
        <p:spPr bwMode="auto">
          <a:xfrm>
            <a:off x="7752184" y="2192809"/>
            <a:ext cx="3816423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146050" indent="0">
              <a:buFont typeface="Calibri"/>
              <a:buNone/>
            </a:pPr>
            <a:r>
              <a:rPr lang="fr-FR" sz="1800" b="1" dirty="0"/>
              <a:t>Rubrique « Ressources pratiques » =&gt; « Les documents partagés »</a:t>
            </a:r>
          </a:p>
        </p:txBody>
      </p:sp>
    </p:spTree>
    <p:extLst>
      <p:ext uri="{BB962C8B-B14F-4D97-AF65-F5344CB8AC3E}">
        <p14:creationId xmlns:p14="http://schemas.microsoft.com/office/powerpoint/2010/main" val="172506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CA6AB-B813-8792-9367-07A8E7B9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jouer!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491472-36CD-9F06-2682-1E279D7BC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860" b="28686"/>
          <a:stretch/>
        </p:blipFill>
        <p:spPr>
          <a:xfrm>
            <a:off x="0" y="2276872"/>
            <a:ext cx="6240016" cy="26493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2A68C2-43BD-7486-3B22-BF749EEF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62" t="4242" b="15162"/>
          <a:stretch/>
        </p:blipFill>
        <p:spPr>
          <a:xfrm>
            <a:off x="6106443" y="692696"/>
            <a:ext cx="573596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2986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183</Words>
  <Application>Microsoft Office PowerPoint</Application>
  <DocSecurity>0</DocSecurity>
  <PresentationFormat>Grand écran</PresentationFormat>
  <Paragraphs>21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Yu Gothic UI</vt:lpstr>
      <vt:lpstr>Aptos</vt:lpstr>
      <vt:lpstr>Arial</vt:lpstr>
      <vt:lpstr>Calibri</vt:lpstr>
      <vt:lpstr>Nunito</vt:lpstr>
      <vt:lpstr>Shift</vt:lpstr>
      <vt:lpstr>Présentation PowerPoint</vt:lpstr>
      <vt:lpstr>Présentation PowerPoint</vt:lpstr>
      <vt:lpstr>Fiche pratique – dans vos mails !</vt:lpstr>
      <vt:lpstr>Retour sur le déploiement des protocoles locaux</vt:lpstr>
      <vt:lpstr>Retour sur le déploiement des protocoles nationaux</vt:lpstr>
      <vt:lpstr>Des ressources sur le site de la fédération</vt:lpstr>
      <vt:lpstr>Des outils partagés par les CPTS adhérentes</vt:lpstr>
      <vt:lpstr>A vous de jouer!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Mathieu ARNAU - CPTS du Sud Toulousain</cp:lastModifiedBy>
  <cp:revision>129</cp:revision>
  <dcterms:created xsi:type="dcterms:W3CDTF">2023-01-12T08:34:55Z</dcterms:created>
  <dcterms:modified xsi:type="dcterms:W3CDTF">2024-10-08T10:14:36Z</dcterms:modified>
  <cp:category/>
  <dc:identifier/>
  <cp:contentStatus/>
  <dc:language/>
  <cp:version/>
</cp:coreProperties>
</file>