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94" r:id="rId5"/>
  </p:sldMasterIdLst>
  <p:notesMasterIdLst>
    <p:notesMasterId r:id="rId27"/>
  </p:notesMasterIdLst>
  <p:handoutMasterIdLst>
    <p:handoutMasterId r:id="rId28"/>
  </p:handoutMasterIdLst>
  <p:sldIdLst>
    <p:sldId id="256" r:id="rId6"/>
    <p:sldId id="257" r:id="rId7"/>
    <p:sldId id="304" r:id="rId8"/>
    <p:sldId id="307" r:id="rId9"/>
    <p:sldId id="281" r:id="rId10"/>
    <p:sldId id="314" r:id="rId11"/>
    <p:sldId id="260" r:id="rId12"/>
    <p:sldId id="282" r:id="rId13"/>
    <p:sldId id="327" r:id="rId14"/>
    <p:sldId id="315" r:id="rId15"/>
    <p:sldId id="319" r:id="rId16"/>
    <p:sldId id="317" r:id="rId17"/>
    <p:sldId id="320" r:id="rId18"/>
    <p:sldId id="331" r:id="rId19"/>
    <p:sldId id="328" r:id="rId20"/>
    <p:sldId id="329" r:id="rId21"/>
    <p:sldId id="324" r:id="rId22"/>
    <p:sldId id="325" r:id="rId23"/>
    <p:sldId id="326" r:id="rId24"/>
    <p:sldId id="318" r:id="rId25"/>
    <p:sldId id="297" r:id="rId26"/>
  </p:sldIdLst>
  <p:sldSz cx="12192000" cy="6858000"/>
  <p:notesSz cx="13716000" cy="24384000"/>
  <p:defaultTextStyle>
    <a:defPPr rtl="0">
      <a:defRPr lang="fr-FR"/>
    </a:defPPr>
    <a:lvl1pPr marL="0" algn="l" defTabSz="457200" rtl="0" eaLnBrk="1" latinLnBrk="0" hangingPunct="1">
      <a:defRPr lang="fr-FR" sz="1800" kern="1200">
        <a:solidFill>
          <a:schemeClr val="tx1"/>
        </a:solidFill>
        <a:latin typeface="+mn-lt"/>
        <a:ea typeface="+mn-ea"/>
        <a:cs typeface="+mn-cs"/>
      </a:defRPr>
    </a:lvl1pPr>
    <a:lvl2pPr marL="457200" algn="l" defTabSz="457200" rtl="0" eaLnBrk="1" latinLnBrk="0" hangingPunct="1">
      <a:defRPr lang="fr-FR" sz="1800" kern="1200">
        <a:solidFill>
          <a:schemeClr val="tx1"/>
        </a:solidFill>
        <a:latin typeface="+mn-lt"/>
        <a:ea typeface="+mn-ea"/>
        <a:cs typeface="+mn-cs"/>
      </a:defRPr>
    </a:lvl2pPr>
    <a:lvl3pPr marL="914400" algn="l" defTabSz="457200" rtl="0" eaLnBrk="1" latinLnBrk="0" hangingPunct="1">
      <a:defRPr lang="fr-FR" sz="1800" kern="1200">
        <a:solidFill>
          <a:schemeClr val="tx1"/>
        </a:solidFill>
        <a:latin typeface="+mn-lt"/>
        <a:ea typeface="+mn-ea"/>
        <a:cs typeface="+mn-cs"/>
      </a:defRPr>
    </a:lvl3pPr>
    <a:lvl4pPr marL="1371600" algn="l" defTabSz="457200" rtl="0" eaLnBrk="1" latinLnBrk="0" hangingPunct="1">
      <a:defRPr lang="fr-FR" sz="1800" kern="1200">
        <a:solidFill>
          <a:schemeClr val="tx1"/>
        </a:solidFill>
        <a:latin typeface="+mn-lt"/>
        <a:ea typeface="+mn-ea"/>
        <a:cs typeface="+mn-cs"/>
      </a:defRPr>
    </a:lvl4pPr>
    <a:lvl5pPr marL="1828800" algn="l" defTabSz="457200" rtl="0" eaLnBrk="1" latinLnBrk="0" hangingPunct="1">
      <a:defRPr lang="fr-FR" sz="1800" kern="1200">
        <a:solidFill>
          <a:schemeClr val="tx1"/>
        </a:solidFill>
        <a:latin typeface="+mn-lt"/>
        <a:ea typeface="+mn-ea"/>
        <a:cs typeface="+mn-cs"/>
      </a:defRPr>
    </a:lvl5pPr>
    <a:lvl6pPr marL="2286000" algn="l" defTabSz="457200" rtl="0" eaLnBrk="1" latinLnBrk="0" hangingPunct="1">
      <a:defRPr lang="fr-FR" sz="1800" kern="1200">
        <a:solidFill>
          <a:schemeClr val="tx1"/>
        </a:solidFill>
        <a:latin typeface="+mn-lt"/>
        <a:ea typeface="+mn-ea"/>
        <a:cs typeface="+mn-cs"/>
      </a:defRPr>
    </a:lvl6pPr>
    <a:lvl7pPr marL="2743200" algn="l" defTabSz="457200" rtl="0" eaLnBrk="1" latinLnBrk="0" hangingPunct="1">
      <a:defRPr lang="fr-FR" sz="1800" kern="1200">
        <a:solidFill>
          <a:schemeClr val="tx1"/>
        </a:solidFill>
        <a:latin typeface="+mn-lt"/>
        <a:ea typeface="+mn-ea"/>
        <a:cs typeface="+mn-cs"/>
      </a:defRPr>
    </a:lvl7pPr>
    <a:lvl8pPr marL="3200400" algn="l" defTabSz="457200" rtl="0" eaLnBrk="1" latinLnBrk="0" hangingPunct="1">
      <a:defRPr lang="fr-FR" sz="1800" kern="1200">
        <a:solidFill>
          <a:schemeClr val="tx1"/>
        </a:solidFill>
        <a:latin typeface="+mn-lt"/>
        <a:ea typeface="+mn-ea"/>
        <a:cs typeface="+mn-cs"/>
      </a:defRPr>
    </a:lvl8pPr>
    <a:lvl9pPr marL="3657600" algn="l" defTabSz="457200" rtl="0" eaLnBrk="1" latinLnBrk="0" hangingPunct="1">
      <a:defRPr lang="fr-F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614" userDrawn="1">
          <p15:clr>
            <a:srgbClr val="A4A3A4"/>
          </p15:clr>
        </p15:guide>
        <p15:guide id="4" orient="horz" pos="3249" userDrawn="1">
          <p15:clr>
            <a:srgbClr val="A4A3A4"/>
          </p15:clr>
        </p15:guide>
        <p15:guide id="5" pos="6912" userDrawn="1">
          <p15:clr>
            <a:srgbClr val="A4A3A4"/>
          </p15:clr>
        </p15:guide>
        <p15:guide id="6" orient="horz" userDrawn="1">
          <p15:clr>
            <a:srgbClr val="A4A3A4"/>
          </p15:clr>
        </p15:guide>
        <p15:guide id="7" orient="horz" pos="3997" userDrawn="1">
          <p15:clr>
            <a:srgbClr val="A4A3A4"/>
          </p15:clr>
        </p15:guide>
        <p15:guide id="9" orient="horz" pos="2352" userDrawn="1">
          <p15:clr>
            <a:srgbClr val="A4A3A4"/>
          </p15:clr>
        </p15:guide>
        <p15:guide id="12" pos="6698" userDrawn="1">
          <p15:clr>
            <a:srgbClr val="A4A3A4"/>
          </p15:clr>
        </p15:guide>
        <p15:guide id="15" pos="2136" userDrawn="1">
          <p15:clr>
            <a:srgbClr val="A4A3A4"/>
          </p15:clr>
        </p15:guide>
        <p15:guide id="16" pos="2760" userDrawn="1">
          <p15:clr>
            <a:srgbClr val="A4A3A4"/>
          </p15:clr>
        </p15:guide>
        <p15:guide id="17" pos="3296" userDrawn="1">
          <p15:clr>
            <a:srgbClr val="A4A3A4"/>
          </p15:clr>
        </p15:guide>
        <p15:guide id="18" pos="4032" userDrawn="1">
          <p15:clr>
            <a:srgbClr val="A4A3A4"/>
          </p15:clr>
        </p15:guide>
        <p15:guide id="19" pos="4392" userDrawn="1">
          <p15:clr>
            <a:srgbClr val="A4A3A4"/>
          </p15:clr>
        </p15:guide>
        <p15:guide id="20" pos="4951"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5" pos="5256" userDrawn="1">
          <p15:clr>
            <a:srgbClr val="A4A3A4"/>
          </p15:clr>
        </p15:guide>
        <p15:guide id="26" pos="726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39"/>
    <a:srgbClr val="DF8C8C"/>
    <a:srgbClr val="6CC88F"/>
    <a:srgbClr val="FDFBF6"/>
    <a:srgbClr val="202C8F"/>
    <a:srgbClr val="AAC4E9"/>
    <a:srgbClr val="F5CDCE"/>
    <a:srgbClr val="D4D593"/>
    <a:srgbClr val="E6F0FE"/>
    <a:srgbClr val="CDB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88" autoAdjust="0"/>
  </p:normalViewPr>
  <p:slideViewPr>
    <p:cSldViewPr snapToGrid="0" snapToObjects="1">
      <p:cViewPr varScale="1">
        <p:scale>
          <a:sx n="94" d="100"/>
          <a:sy n="94" d="100"/>
        </p:scale>
        <p:origin x="104" y="52"/>
      </p:cViewPr>
      <p:guideLst>
        <p:guide orient="horz" pos="2614"/>
        <p:guide orient="horz" pos="3249"/>
        <p:guide pos="6912"/>
        <p:guide orient="horz"/>
        <p:guide orient="horz" pos="3997"/>
        <p:guide orient="horz" pos="2352"/>
        <p:guide pos="6698"/>
        <p:guide pos="2136"/>
        <p:guide pos="2760"/>
        <p:guide pos="3296"/>
        <p:guide pos="4032"/>
        <p:guide pos="4392"/>
        <p:guide pos="4951"/>
        <p:guide pos="5544"/>
        <p:guide pos="6072"/>
        <p:guide orient="horz" pos="2448"/>
        <p:guide pos="5256"/>
        <p:guide pos="726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31" d="100"/>
          <a:sy n="31" d="100"/>
        </p:scale>
        <p:origin x="4392" y="1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iane CHABRE-DUMONTET" userId="5bf4d94188274897" providerId="LiveId" clId="{8E7506CA-181A-4B76-89B1-B610940A5C47}"/>
    <pc:docChg chg="modSld">
      <pc:chgData name="lauriane CHABRE-DUMONTET" userId="5bf4d94188274897" providerId="LiveId" clId="{8E7506CA-181A-4B76-89B1-B610940A5C47}" dt="2024-09-09T16:55:07.295" v="0" actId="20577"/>
      <pc:docMkLst>
        <pc:docMk/>
      </pc:docMkLst>
      <pc:sldChg chg="modSp mod">
        <pc:chgData name="lauriane CHABRE-DUMONTET" userId="5bf4d94188274897" providerId="LiveId" clId="{8E7506CA-181A-4B76-89B1-B610940A5C47}" dt="2024-09-09T16:55:07.295" v="0" actId="20577"/>
        <pc:sldMkLst>
          <pc:docMk/>
          <pc:sldMk cId="0" sldId="257"/>
        </pc:sldMkLst>
        <pc:spChg chg="mod">
          <ac:chgData name="lauriane CHABRE-DUMONTET" userId="5bf4d94188274897" providerId="LiveId" clId="{8E7506CA-181A-4B76-89B1-B610940A5C47}" dt="2024-09-09T16:55:07.295" v="0" actId="20577"/>
          <ac:spMkLst>
            <pc:docMk/>
            <pc:sldMk cId="0" sldId="257"/>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4BCC37-0AA2-4EA2-8B76-958BC8CD29BC}" type="doc">
      <dgm:prSet loTypeId="urn:microsoft.com/office/officeart/2005/8/layout/hierarchy3" loCatId="relationship" qsTypeId="urn:microsoft.com/office/officeart/2005/8/quickstyle/simple1" qsCatId="simple" csTypeId="urn:microsoft.com/office/officeart/2005/8/colors/colorful3" csCatId="colorful" phldr="1"/>
      <dgm:spPr/>
      <dgm:t>
        <a:bodyPr/>
        <a:lstStyle/>
        <a:p>
          <a:endParaRPr lang="fr-FR"/>
        </a:p>
      </dgm:t>
    </dgm:pt>
    <dgm:pt modelId="{1314F1D4-B2C4-44DD-8AB2-3462D4A3F829}">
      <dgm:prSet phldrT="[Texte]" custT="1">
        <dgm:style>
          <a:lnRef idx="3">
            <a:schemeClr val="lt1"/>
          </a:lnRef>
          <a:fillRef idx="1">
            <a:schemeClr val="accent2"/>
          </a:fillRef>
          <a:effectRef idx="1">
            <a:schemeClr val="accent2"/>
          </a:effectRef>
          <a:fontRef idx="minor">
            <a:schemeClr val="lt1"/>
          </a:fontRef>
        </dgm:style>
      </dgm:prSet>
      <dgm:spPr/>
      <dgm:t>
        <a:bodyPr/>
        <a:lstStyle/>
        <a:p>
          <a:pPr>
            <a:lnSpc>
              <a:spcPct val="50000"/>
            </a:lnSpc>
          </a:pPr>
          <a:r>
            <a:rPr lang="fr-FR" sz="2400" dirty="0"/>
            <a:t>33 CPTS</a:t>
          </a:r>
        </a:p>
        <a:p>
          <a:pPr>
            <a:lnSpc>
              <a:spcPct val="50000"/>
            </a:lnSpc>
          </a:pPr>
          <a:r>
            <a:rPr lang="fr-FR" sz="2400" dirty="0"/>
            <a:t>répondantes</a:t>
          </a:r>
        </a:p>
      </dgm:t>
    </dgm:pt>
    <dgm:pt modelId="{0BB4A716-214B-4512-A3C8-62EA0C205182}" type="parTrans" cxnId="{4BA153EC-3F47-400D-BA43-1B08861D9C6D}">
      <dgm:prSet/>
      <dgm:spPr/>
      <dgm:t>
        <a:bodyPr/>
        <a:lstStyle/>
        <a:p>
          <a:endParaRPr lang="fr-FR"/>
        </a:p>
      </dgm:t>
    </dgm:pt>
    <dgm:pt modelId="{B5B0BF35-C066-497D-8011-1BE6364B786D}" type="sibTrans" cxnId="{4BA153EC-3F47-400D-BA43-1B08861D9C6D}">
      <dgm:prSet/>
      <dgm:spPr/>
      <dgm:t>
        <a:bodyPr/>
        <a:lstStyle/>
        <a:p>
          <a:endParaRPr lang="fr-FR"/>
        </a:p>
      </dgm:t>
    </dgm:pt>
    <dgm:pt modelId="{69766EB1-56D0-46A1-B74C-C4B4CA076D8A}">
      <dgm:prSet phldrT="[Texte]" custT="1"/>
      <dgm:spPr/>
      <dgm:t>
        <a:bodyPr/>
        <a:lstStyle/>
        <a:p>
          <a:r>
            <a:rPr lang="fr-FR" sz="1400" dirty="0">
              <a:effectLst/>
              <a:latin typeface="+mn-lt"/>
              <a:ea typeface="Calibri" panose="020F0502020204030204" pitchFamily="34" charset="0"/>
              <a:cs typeface="Times New Roman" panose="02020603050405020304" pitchFamily="18" charset="0"/>
            </a:rPr>
            <a:t>20 CPTS ont mobilisé des sages-femmes </a:t>
          </a:r>
        </a:p>
        <a:p>
          <a:r>
            <a:rPr lang="fr-FR" sz="1400" dirty="0">
              <a:effectLst/>
              <a:latin typeface="+mn-lt"/>
              <a:ea typeface="Calibri" panose="020F0502020204030204" pitchFamily="34" charset="0"/>
              <a:cs typeface="Times New Roman" panose="02020603050405020304" pitchFamily="18" charset="0"/>
            </a:rPr>
            <a:t>(113 SFL adhérentes) </a:t>
          </a:r>
          <a:endParaRPr lang="fr-FR" sz="1400" dirty="0">
            <a:latin typeface="+mn-lt"/>
          </a:endParaRPr>
        </a:p>
      </dgm:t>
    </dgm:pt>
    <dgm:pt modelId="{740252EA-567F-4D7F-889E-F7E8E4CC87EF}" type="parTrans" cxnId="{B2B483A5-1E07-4D84-BD9A-14A0FAF26F6C}">
      <dgm:prSet/>
      <dgm:spPr/>
      <dgm:t>
        <a:bodyPr/>
        <a:lstStyle/>
        <a:p>
          <a:endParaRPr lang="fr-FR"/>
        </a:p>
      </dgm:t>
    </dgm:pt>
    <dgm:pt modelId="{52AAD73B-EF70-414E-8895-C7134F01E86D}" type="sibTrans" cxnId="{B2B483A5-1E07-4D84-BD9A-14A0FAF26F6C}">
      <dgm:prSet/>
      <dgm:spPr/>
      <dgm:t>
        <a:bodyPr/>
        <a:lstStyle/>
        <a:p>
          <a:endParaRPr lang="fr-FR"/>
        </a:p>
      </dgm:t>
    </dgm:pt>
    <dgm:pt modelId="{CC0D80E3-8098-470F-8565-CEACD100F9D1}">
      <dgm:prSet phldrT="[Texte]" custT="1"/>
      <dgm:spPr/>
      <dgm:t>
        <a:bodyPr/>
        <a:lstStyle/>
        <a:p>
          <a:r>
            <a:rPr lang="fr-FR" sz="1400" b="0" dirty="0"/>
            <a:t>29 CPTS ont des actions périnatalité/gynécologie/santé de la femme</a:t>
          </a:r>
          <a:endParaRPr lang="fr-FR" sz="1400" b="0" dirty="0">
            <a:effectLst/>
            <a:latin typeface="+mn-lt"/>
            <a:ea typeface="Calibri" panose="020F0502020204030204" pitchFamily="34" charset="0"/>
            <a:cs typeface="Times New Roman" panose="02020603050405020304" pitchFamily="18" charset="0"/>
          </a:endParaRPr>
        </a:p>
      </dgm:t>
    </dgm:pt>
    <dgm:pt modelId="{4581591C-DF88-44BF-BD50-48023A9C877E}" type="parTrans" cxnId="{1AC1088A-CC36-4F81-9BC5-971A803A61CD}">
      <dgm:prSet/>
      <dgm:spPr/>
      <dgm:t>
        <a:bodyPr/>
        <a:lstStyle/>
        <a:p>
          <a:endParaRPr lang="fr-FR"/>
        </a:p>
      </dgm:t>
    </dgm:pt>
    <dgm:pt modelId="{4EB7B54A-9238-46C9-B2CA-0AF590F28CB1}" type="sibTrans" cxnId="{1AC1088A-CC36-4F81-9BC5-971A803A61CD}">
      <dgm:prSet/>
      <dgm:spPr/>
      <dgm:t>
        <a:bodyPr/>
        <a:lstStyle/>
        <a:p>
          <a:endParaRPr lang="fr-FR"/>
        </a:p>
      </dgm:t>
    </dgm:pt>
    <dgm:pt modelId="{E98F7535-01DC-42A4-977D-CCBA1715F734}">
      <dgm:prSet phldrT="[Texte]" custT="1">
        <dgm:style>
          <a:lnRef idx="3">
            <a:schemeClr val="lt1"/>
          </a:lnRef>
          <a:fillRef idx="1">
            <a:schemeClr val="accent5"/>
          </a:fillRef>
          <a:effectRef idx="1">
            <a:schemeClr val="accent5"/>
          </a:effectRef>
          <a:fontRef idx="minor">
            <a:schemeClr val="lt1"/>
          </a:fontRef>
        </dgm:style>
      </dgm:prSet>
      <dgm:spPr/>
      <dgm:t>
        <a:bodyPr/>
        <a:lstStyle/>
        <a:p>
          <a:pPr>
            <a:lnSpc>
              <a:spcPct val="70000"/>
            </a:lnSpc>
          </a:pPr>
          <a:r>
            <a:rPr lang="fr-FR" sz="2400" dirty="0"/>
            <a:t>68 SFL répondantes</a:t>
          </a:r>
        </a:p>
      </dgm:t>
    </dgm:pt>
    <dgm:pt modelId="{AD56F12B-B5EB-40A8-8D09-7D27E5EA4048}" type="parTrans" cxnId="{C3B92AE8-9E27-4E3E-B1D0-BDEBA9A63261}">
      <dgm:prSet/>
      <dgm:spPr/>
      <dgm:t>
        <a:bodyPr/>
        <a:lstStyle/>
        <a:p>
          <a:endParaRPr lang="fr-FR"/>
        </a:p>
      </dgm:t>
    </dgm:pt>
    <dgm:pt modelId="{0B0238AE-2329-4A64-8BF1-5C1B29729E38}" type="sibTrans" cxnId="{C3B92AE8-9E27-4E3E-B1D0-BDEBA9A63261}">
      <dgm:prSet/>
      <dgm:spPr/>
      <dgm:t>
        <a:bodyPr/>
        <a:lstStyle/>
        <a:p>
          <a:endParaRPr lang="fr-FR"/>
        </a:p>
      </dgm:t>
    </dgm:pt>
    <dgm:pt modelId="{25EE67B9-5CF5-41DD-A2BD-81E6B447A36E}">
      <dgm:prSet phldrT="[Texte]" custT="1"/>
      <dgm:spPr/>
      <dgm:t>
        <a:bodyPr/>
        <a:lstStyle/>
        <a:p>
          <a:pPr>
            <a:buFont typeface="Calibri" panose="020F0502020204030204" pitchFamily="34" charset="0"/>
            <a:buChar char="-"/>
          </a:pPr>
          <a:r>
            <a:rPr lang="fr-FR" sz="1400" dirty="0">
              <a:effectLst/>
              <a:latin typeface="+mn-lt"/>
              <a:ea typeface="Calibri" panose="020F0502020204030204" pitchFamily="34" charset="0"/>
              <a:cs typeface="Times New Roman" panose="02020603050405020304" pitchFamily="18" charset="0"/>
            </a:rPr>
            <a:t>20 SFL ne sont pas adhérentes dont 13 qui ne connaissent pas la CPTS de leur territoire d’exercice</a:t>
          </a:r>
          <a:endParaRPr lang="fr-FR" sz="1400" dirty="0">
            <a:latin typeface="+mn-lt"/>
          </a:endParaRPr>
        </a:p>
      </dgm:t>
    </dgm:pt>
    <dgm:pt modelId="{FFD68F4A-95B6-4C4C-98C0-8B695D216A87}" type="parTrans" cxnId="{49648DED-987E-4F09-BA16-57B90BF4E07F}">
      <dgm:prSet/>
      <dgm:spPr/>
      <dgm:t>
        <a:bodyPr/>
        <a:lstStyle/>
        <a:p>
          <a:endParaRPr lang="fr-FR"/>
        </a:p>
      </dgm:t>
    </dgm:pt>
    <dgm:pt modelId="{52B2CA66-85FE-46C4-97FE-E2F21512F53E}" type="sibTrans" cxnId="{49648DED-987E-4F09-BA16-57B90BF4E07F}">
      <dgm:prSet/>
      <dgm:spPr/>
      <dgm:t>
        <a:bodyPr/>
        <a:lstStyle/>
        <a:p>
          <a:endParaRPr lang="fr-FR"/>
        </a:p>
      </dgm:t>
    </dgm:pt>
    <dgm:pt modelId="{1AF9CAB8-9B48-4EE2-A9D2-DF2BFCCECC0A}">
      <dgm:prSet phldrT="[Texte]" custT="1"/>
      <dgm:spPr/>
      <dgm:t>
        <a:bodyPr/>
        <a:lstStyle/>
        <a:p>
          <a:pPr>
            <a:buFont typeface="Calibri" panose="020F0502020204030204" pitchFamily="34" charset="0"/>
            <a:buChar char="-"/>
          </a:pPr>
          <a:r>
            <a:rPr lang="fr-FR" sz="1400" dirty="0">
              <a:effectLst/>
              <a:latin typeface="+mn-lt"/>
              <a:ea typeface="Calibri" panose="020F0502020204030204" pitchFamily="34" charset="0"/>
              <a:cs typeface="Times New Roman" panose="02020603050405020304" pitchFamily="18" charset="0"/>
            </a:rPr>
            <a:t>48 SFL sont adhérentes à la CPTS de leur territoire d’exercice </a:t>
          </a:r>
          <a:endParaRPr lang="fr-FR" sz="1400" dirty="0">
            <a:latin typeface="+mn-lt"/>
          </a:endParaRPr>
        </a:p>
      </dgm:t>
    </dgm:pt>
    <dgm:pt modelId="{B2C29E4D-7230-4F33-BF39-8401548CF997}" type="parTrans" cxnId="{A87F5660-AAAE-45B9-95E6-C8AAECCACE79}">
      <dgm:prSet/>
      <dgm:spPr/>
      <dgm:t>
        <a:bodyPr/>
        <a:lstStyle/>
        <a:p>
          <a:endParaRPr lang="fr-FR"/>
        </a:p>
      </dgm:t>
    </dgm:pt>
    <dgm:pt modelId="{B293C210-9FDE-45A4-BCDE-E5B4E85F0AB2}" type="sibTrans" cxnId="{A87F5660-AAAE-45B9-95E6-C8AAECCACE79}">
      <dgm:prSet/>
      <dgm:spPr/>
      <dgm:t>
        <a:bodyPr/>
        <a:lstStyle/>
        <a:p>
          <a:endParaRPr lang="fr-FR"/>
        </a:p>
      </dgm:t>
    </dgm:pt>
    <dgm:pt modelId="{8D540165-9924-4A96-9BC0-A1F6F4F0FAC8}" type="pres">
      <dgm:prSet presAssocID="{A54BCC37-0AA2-4EA2-8B76-958BC8CD29BC}" presName="diagram" presStyleCnt="0">
        <dgm:presLayoutVars>
          <dgm:chPref val="1"/>
          <dgm:dir/>
          <dgm:animOne val="branch"/>
          <dgm:animLvl val="lvl"/>
          <dgm:resizeHandles/>
        </dgm:presLayoutVars>
      </dgm:prSet>
      <dgm:spPr/>
    </dgm:pt>
    <dgm:pt modelId="{FCCA3C4F-9215-4C5D-BBB7-FDA64ED500F3}" type="pres">
      <dgm:prSet presAssocID="{1314F1D4-B2C4-44DD-8AB2-3462D4A3F829}" presName="root" presStyleCnt="0"/>
      <dgm:spPr/>
    </dgm:pt>
    <dgm:pt modelId="{5337DE0B-5451-4B18-9EDE-7AB01765DEE6}" type="pres">
      <dgm:prSet presAssocID="{1314F1D4-B2C4-44DD-8AB2-3462D4A3F829}" presName="rootComposite" presStyleCnt="0"/>
      <dgm:spPr/>
    </dgm:pt>
    <dgm:pt modelId="{C4B7AF98-C9AA-4040-B413-0863295BF41D}" type="pres">
      <dgm:prSet presAssocID="{1314F1D4-B2C4-44DD-8AB2-3462D4A3F829}" presName="rootText" presStyleLbl="node1" presStyleIdx="0" presStyleCnt="2" custLinFactNeighborX="-27" custLinFactNeighborY="-40380"/>
      <dgm:spPr/>
    </dgm:pt>
    <dgm:pt modelId="{EC581139-62E1-4C16-BDE4-9C9461C7406B}" type="pres">
      <dgm:prSet presAssocID="{1314F1D4-B2C4-44DD-8AB2-3462D4A3F829}" presName="rootConnector" presStyleLbl="node1" presStyleIdx="0" presStyleCnt="2"/>
      <dgm:spPr/>
    </dgm:pt>
    <dgm:pt modelId="{4E7FFB19-CE14-4FE8-8E00-B98226D08928}" type="pres">
      <dgm:prSet presAssocID="{1314F1D4-B2C4-44DD-8AB2-3462D4A3F829}" presName="childShape" presStyleCnt="0"/>
      <dgm:spPr/>
    </dgm:pt>
    <dgm:pt modelId="{276ADDE4-F81A-4714-A6EE-83D721A1227C}" type="pres">
      <dgm:prSet presAssocID="{740252EA-567F-4D7F-889E-F7E8E4CC87EF}" presName="Name13" presStyleLbl="parChTrans1D2" presStyleIdx="0" presStyleCnt="4"/>
      <dgm:spPr/>
    </dgm:pt>
    <dgm:pt modelId="{ECC28D5D-B1E5-4A2F-9D98-CC30C56B70CD}" type="pres">
      <dgm:prSet presAssocID="{69766EB1-56D0-46A1-B74C-C4B4CA076D8A}" presName="childText" presStyleLbl="bgAcc1" presStyleIdx="0" presStyleCnt="4" custLinFactNeighborX="-2350" custLinFactNeighborY="-45252">
        <dgm:presLayoutVars>
          <dgm:bulletEnabled val="1"/>
        </dgm:presLayoutVars>
      </dgm:prSet>
      <dgm:spPr/>
    </dgm:pt>
    <dgm:pt modelId="{CF144CC6-0191-4CDD-9247-7F098BC19252}" type="pres">
      <dgm:prSet presAssocID="{4581591C-DF88-44BF-BD50-48023A9C877E}" presName="Name13" presStyleLbl="parChTrans1D2" presStyleIdx="1" presStyleCnt="4"/>
      <dgm:spPr/>
    </dgm:pt>
    <dgm:pt modelId="{30E953CD-2B7F-4B4F-B56F-02CAAFA656C0}" type="pres">
      <dgm:prSet presAssocID="{CC0D80E3-8098-470F-8565-CEACD100F9D1}" presName="childText" presStyleLbl="bgAcc1" presStyleIdx="1" presStyleCnt="4" custLinFactNeighborX="-1493" custLinFactNeighborY="35151">
        <dgm:presLayoutVars>
          <dgm:bulletEnabled val="1"/>
        </dgm:presLayoutVars>
      </dgm:prSet>
      <dgm:spPr/>
    </dgm:pt>
    <dgm:pt modelId="{51C10F1B-2D55-4F12-AD56-FBD0C4A17F45}" type="pres">
      <dgm:prSet presAssocID="{E98F7535-01DC-42A4-977D-CCBA1715F734}" presName="root" presStyleCnt="0"/>
      <dgm:spPr/>
    </dgm:pt>
    <dgm:pt modelId="{C838CF88-6D10-42D9-9F64-B758CE007F7D}" type="pres">
      <dgm:prSet presAssocID="{E98F7535-01DC-42A4-977D-CCBA1715F734}" presName="rootComposite" presStyleCnt="0"/>
      <dgm:spPr/>
    </dgm:pt>
    <dgm:pt modelId="{0701846D-54B8-4D35-92E4-511B715EC284}" type="pres">
      <dgm:prSet presAssocID="{E98F7535-01DC-42A4-977D-CCBA1715F734}" presName="rootText" presStyleLbl="node1" presStyleIdx="1" presStyleCnt="2" custLinFactNeighborX="28" custLinFactNeighborY="-40616"/>
      <dgm:spPr/>
    </dgm:pt>
    <dgm:pt modelId="{A0349122-A6E3-4ED3-8C1C-CF75FC0E468E}" type="pres">
      <dgm:prSet presAssocID="{E98F7535-01DC-42A4-977D-CCBA1715F734}" presName="rootConnector" presStyleLbl="node1" presStyleIdx="1" presStyleCnt="2"/>
      <dgm:spPr/>
    </dgm:pt>
    <dgm:pt modelId="{FB5CF0AF-0CE3-4659-AD77-BA8F7D2E4F66}" type="pres">
      <dgm:prSet presAssocID="{E98F7535-01DC-42A4-977D-CCBA1715F734}" presName="childShape" presStyleCnt="0"/>
      <dgm:spPr/>
    </dgm:pt>
    <dgm:pt modelId="{71F36DE3-1C05-4D22-B416-CB105618D88E}" type="pres">
      <dgm:prSet presAssocID="{FFD68F4A-95B6-4C4C-98C0-8B695D216A87}" presName="Name13" presStyleLbl="parChTrans1D2" presStyleIdx="2" presStyleCnt="4"/>
      <dgm:spPr/>
    </dgm:pt>
    <dgm:pt modelId="{11E6AF21-D004-432D-A9B7-DB1CC14F2561}" type="pres">
      <dgm:prSet presAssocID="{25EE67B9-5CF5-41DD-A2BD-81E6B447A36E}" presName="childText" presStyleLbl="bgAcc1" presStyleIdx="2" presStyleCnt="4" custLinFactNeighborX="34" custLinFactNeighborY="-48602">
        <dgm:presLayoutVars>
          <dgm:bulletEnabled val="1"/>
        </dgm:presLayoutVars>
      </dgm:prSet>
      <dgm:spPr/>
    </dgm:pt>
    <dgm:pt modelId="{52A5DAC8-CE34-4E4E-823D-D541B3C2863D}" type="pres">
      <dgm:prSet presAssocID="{B2C29E4D-7230-4F33-BF39-8401548CF997}" presName="Name13" presStyleLbl="parChTrans1D2" presStyleIdx="3" presStyleCnt="4"/>
      <dgm:spPr/>
    </dgm:pt>
    <dgm:pt modelId="{94FC47B1-D542-4C0B-897F-3C7E06E22975}" type="pres">
      <dgm:prSet presAssocID="{1AF9CAB8-9B48-4EE2-A9D2-DF2BFCCECC0A}" presName="childText" presStyleLbl="bgAcc1" presStyleIdx="3" presStyleCnt="4" custLinFactNeighborX="34" custLinFactNeighborY="-42909">
        <dgm:presLayoutVars>
          <dgm:bulletEnabled val="1"/>
        </dgm:presLayoutVars>
      </dgm:prSet>
      <dgm:spPr/>
    </dgm:pt>
  </dgm:ptLst>
  <dgm:cxnLst>
    <dgm:cxn modelId="{9D93310D-C2D1-4B41-A84D-7666D031A718}" type="presOf" srcId="{69766EB1-56D0-46A1-B74C-C4B4CA076D8A}" destId="{ECC28D5D-B1E5-4A2F-9D98-CC30C56B70CD}" srcOrd="0" destOrd="0" presId="urn:microsoft.com/office/officeart/2005/8/layout/hierarchy3"/>
    <dgm:cxn modelId="{6FEE0C19-1607-4224-9A49-3647E49DCF0D}" type="presOf" srcId="{FFD68F4A-95B6-4C4C-98C0-8B695D216A87}" destId="{71F36DE3-1C05-4D22-B416-CB105618D88E}" srcOrd="0" destOrd="0" presId="urn:microsoft.com/office/officeart/2005/8/layout/hierarchy3"/>
    <dgm:cxn modelId="{600E1C1C-3E36-41AB-B681-BCB880DD0EE0}" type="presOf" srcId="{B2C29E4D-7230-4F33-BF39-8401548CF997}" destId="{52A5DAC8-CE34-4E4E-823D-D541B3C2863D}" srcOrd="0" destOrd="0" presId="urn:microsoft.com/office/officeart/2005/8/layout/hierarchy3"/>
    <dgm:cxn modelId="{1BBA2936-326D-413D-A507-EAA24A4B1390}" type="presOf" srcId="{E98F7535-01DC-42A4-977D-CCBA1715F734}" destId="{0701846D-54B8-4D35-92E4-511B715EC284}" srcOrd="0" destOrd="0" presId="urn:microsoft.com/office/officeart/2005/8/layout/hierarchy3"/>
    <dgm:cxn modelId="{A87F5660-AAAE-45B9-95E6-C8AAECCACE79}" srcId="{E98F7535-01DC-42A4-977D-CCBA1715F734}" destId="{1AF9CAB8-9B48-4EE2-A9D2-DF2BFCCECC0A}" srcOrd="1" destOrd="0" parTransId="{B2C29E4D-7230-4F33-BF39-8401548CF997}" sibTransId="{B293C210-9FDE-45A4-BCDE-E5B4E85F0AB2}"/>
    <dgm:cxn modelId="{21E46654-3C7F-4EA3-9E07-E1382F1513C8}" type="presOf" srcId="{1314F1D4-B2C4-44DD-8AB2-3462D4A3F829}" destId="{EC581139-62E1-4C16-BDE4-9C9461C7406B}" srcOrd="1" destOrd="0" presId="urn:microsoft.com/office/officeart/2005/8/layout/hierarchy3"/>
    <dgm:cxn modelId="{DD52A954-B751-482C-B61B-DC10C212048C}" type="presOf" srcId="{1AF9CAB8-9B48-4EE2-A9D2-DF2BFCCECC0A}" destId="{94FC47B1-D542-4C0B-897F-3C7E06E22975}" srcOrd="0" destOrd="0" presId="urn:microsoft.com/office/officeart/2005/8/layout/hierarchy3"/>
    <dgm:cxn modelId="{1AC1088A-CC36-4F81-9BC5-971A803A61CD}" srcId="{1314F1D4-B2C4-44DD-8AB2-3462D4A3F829}" destId="{CC0D80E3-8098-470F-8565-CEACD100F9D1}" srcOrd="1" destOrd="0" parTransId="{4581591C-DF88-44BF-BD50-48023A9C877E}" sibTransId="{4EB7B54A-9238-46C9-B2CA-0AF590F28CB1}"/>
    <dgm:cxn modelId="{AFBED291-FBC6-4E2A-B1A9-39D9ACB7A3D1}" type="presOf" srcId="{E98F7535-01DC-42A4-977D-CCBA1715F734}" destId="{A0349122-A6E3-4ED3-8C1C-CF75FC0E468E}" srcOrd="1" destOrd="0" presId="urn:microsoft.com/office/officeart/2005/8/layout/hierarchy3"/>
    <dgm:cxn modelId="{94AB9697-FB09-44FD-9843-59C0A9FEA5D6}" type="presOf" srcId="{A54BCC37-0AA2-4EA2-8B76-958BC8CD29BC}" destId="{8D540165-9924-4A96-9BC0-A1F6F4F0FAC8}" srcOrd="0" destOrd="0" presId="urn:microsoft.com/office/officeart/2005/8/layout/hierarchy3"/>
    <dgm:cxn modelId="{B2B483A5-1E07-4D84-BD9A-14A0FAF26F6C}" srcId="{1314F1D4-B2C4-44DD-8AB2-3462D4A3F829}" destId="{69766EB1-56D0-46A1-B74C-C4B4CA076D8A}" srcOrd="0" destOrd="0" parTransId="{740252EA-567F-4D7F-889E-F7E8E4CC87EF}" sibTransId="{52AAD73B-EF70-414E-8895-C7134F01E86D}"/>
    <dgm:cxn modelId="{7B98C6BE-ABF5-4962-A64F-F521CAD29395}" type="presOf" srcId="{CC0D80E3-8098-470F-8565-CEACD100F9D1}" destId="{30E953CD-2B7F-4B4F-B56F-02CAAFA656C0}" srcOrd="0" destOrd="0" presId="urn:microsoft.com/office/officeart/2005/8/layout/hierarchy3"/>
    <dgm:cxn modelId="{7992FFCD-740C-4164-9256-CFE9A21031A7}" type="presOf" srcId="{25EE67B9-5CF5-41DD-A2BD-81E6B447A36E}" destId="{11E6AF21-D004-432D-A9B7-DB1CC14F2561}" srcOrd="0" destOrd="0" presId="urn:microsoft.com/office/officeart/2005/8/layout/hierarchy3"/>
    <dgm:cxn modelId="{3F2478D0-967A-4EA7-90EA-FDA7233F29F1}" type="presOf" srcId="{4581591C-DF88-44BF-BD50-48023A9C877E}" destId="{CF144CC6-0191-4CDD-9247-7F098BC19252}" srcOrd="0" destOrd="0" presId="urn:microsoft.com/office/officeart/2005/8/layout/hierarchy3"/>
    <dgm:cxn modelId="{654BA4DF-21F0-4BD7-BFB8-C42E131C1FF9}" type="presOf" srcId="{740252EA-567F-4D7F-889E-F7E8E4CC87EF}" destId="{276ADDE4-F81A-4714-A6EE-83D721A1227C}" srcOrd="0" destOrd="0" presId="urn:microsoft.com/office/officeart/2005/8/layout/hierarchy3"/>
    <dgm:cxn modelId="{C3B92AE8-9E27-4E3E-B1D0-BDEBA9A63261}" srcId="{A54BCC37-0AA2-4EA2-8B76-958BC8CD29BC}" destId="{E98F7535-01DC-42A4-977D-CCBA1715F734}" srcOrd="1" destOrd="0" parTransId="{AD56F12B-B5EB-40A8-8D09-7D27E5EA4048}" sibTransId="{0B0238AE-2329-4A64-8BF1-5C1B29729E38}"/>
    <dgm:cxn modelId="{4BA153EC-3F47-400D-BA43-1B08861D9C6D}" srcId="{A54BCC37-0AA2-4EA2-8B76-958BC8CD29BC}" destId="{1314F1D4-B2C4-44DD-8AB2-3462D4A3F829}" srcOrd="0" destOrd="0" parTransId="{0BB4A716-214B-4512-A3C8-62EA0C205182}" sibTransId="{B5B0BF35-C066-497D-8011-1BE6364B786D}"/>
    <dgm:cxn modelId="{49648DED-987E-4F09-BA16-57B90BF4E07F}" srcId="{E98F7535-01DC-42A4-977D-CCBA1715F734}" destId="{25EE67B9-5CF5-41DD-A2BD-81E6B447A36E}" srcOrd="0" destOrd="0" parTransId="{FFD68F4A-95B6-4C4C-98C0-8B695D216A87}" sibTransId="{52B2CA66-85FE-46C4-97FE-E2F21512F53E}"/>
    <dgm:cxn modelId="{7FCB8AEF-5892-48B7-A0FC-2407BA886D1D}" type="presOf" srcId="{1314F1D4-B2C4-44DD-8AB2-3462D4A3F829}" destId="{C4B7AF98-C9AA-4040-B413-0863295BF41D}" srcOrd="0" destOrd="0" presId="urn:microsoft.com/office/officeart/2005/8/layout/hierarchy3"/>
    <dgm:cxn modelId="{453AE370-9764-42A6-8F4F-A9C82DAC831A}" type="presParOf" srcId="{8D540165-9924-4A96-9BC0-A1F6F4F0FAC8}" destId="{FCCA3C4F-9215-4C5D-BBB7-FDA64ED500F3}" srcOrd="0" destOrd="0" presId="urn:microsoft.com/office/officeart/2005/8/layout/hierarchy3"/>
    <dgm:cxn modelId="{7A728689-A768-4C26-9952-EB77288FF56C}" type="presParOf" srcId="{FCCA3C4F-9215-4C5D-BBB7-FDA64ED500F3}" destId="{5337DE0B-5451-4B18-9EDE-7AB01765DEE6}" srcOrd="0" destOrd="0" presId="urn:microsoft.com/office/officeart/2005/8/layout/hierarchy3"/>
    <dgm:cxn modelId="{89B2D18F-04EF-4DB3-A1E4-04EA82D2554C}" type="presParOf" srcId="{5337DE0B-5451-4B18-9EDE-7AB01765DEE6}" destId="{C4B7AF98-C9AA-4040-B413-0863295BF41D}" srcOrd="0" destOrd="0" presId="urn:microsoft.com/office/officeart/2005/8/layout/hierarchy3"/>
    <dgm:cxn modelId="{27E39457-59E8-44F2-9829-71F2FD13DBE4}" type="presParOf" srcId="{5337DE0B-5451-4B18-9EDE-7AB01765DEE6}" destId="{EC581139-62E1-4C16-BDE4-9C9461C7406B}" srcOrd="1" destOrd="0" presId="urn:microsoft.com/office/officeart/2005/8/layout/hierarchy3"/>
    <dgm:cxn modelId="{698C3315-022E-45E8-852D-E84BB997DD80}" type="presParOf" srcId="{FCCA3C4F-9215-4C5D-BBB7-FDA64ED500F3}" destId="{4E7FFB19-CE14-4FE8-8E00-B98226D08928}" srcOrd="1" destOrd="0" presId="urn:microsoft.com/office/officeart/2005/8/layout/hierarchy3"/>
    <dgm:cxn modelId="{B8EE30EB-8A35-4F15-A437-72896841F5E0}" type="presParOf" srcId="{4E7FFB19-CE14-4FE8-8E00-B98226D08928}" destId="{276ADDE4-F81A-4714-A6EE-83D721A1227C}" srcOrd="0" destOrd="0" presId="urn:microsoft.com/office/officeart/2005/8/layout/hierarchy3"/>
    <dgm:cxn modelId="{5A30A40D-811C-45A2-8552-AE3B14FC41E7}" type="presParOf" srcId="{4E7FFB19-CE14-4FE8-8E00-B98226D08928}" destId="{ECC28D5D-B1E5-4A2F-9D98-CC30C56B70CD}" srcOrd="1" destOrd="0" presId="urn:microsoft.com/office/officeart/2005/8/layout/hierarchy3"/>
    <dgm:cxn modelId="{4138BFB2-44E1-4E72-8892-B68F28BC2F47}" type="presParOf" srcId="{4E7FFB19-CE14-4FE8-8E00-B98226D08928}" destId="{CF144CC6-0191-4CDD-9247-7F098BC19252}" srcOrd="2" destOrd="0" presId="urn:microsoft.com/office/officeart/2005/8/layout/hierarchy3"/>
    <dgm:cxn modelId="{F2544C68-4EF2-4613-95FF-72C0A0168923}" type="presParOf" srcId="{4E7FFB19-CE14-4FE8-8E00-B98226D08928}" destId="{30E953CD-2B7F-4B4F-B56F-02CAAFA656C0}" srcOrd="3" destOrd="0" presId="urn:microsoft.com/office/officeart/2005/8/layout/hierarchy3"/>
    <dgm:cxn modelId="{8CD1A57F-FF4C-42B9-A924-E6B1E202928A}" type="presParOf" srcId="{8D540165-9924-4A96-9BC0-A1F6F4F0FAC8}" destId="{51C10F1B-2D55-4F12-AD56-FBD0C4A17F45}" srcOrd="1" destOrd="0" presId="urn:microsoft.com/office/officeart/2005/8/layout/hierarchy3"/>
    <dgm:cxn modelId="{CBADBD39-5907-48E7-8A28-317FD62278C9}" type="presParOf" srcId="{51C10F1B-2D55-4F12-AD56-FBD0C4A17F45}" destId="{C838CF88-6D10-42D9-9F64-B758CE007F7D}" srcOrd="0" destOrd="0" presId="urn:microsoft.com/office/officeart/2005/8/layout/hierarchy3"/>
    <dgm:cxn modelId="{EDDF4A0A-F9B6-4111-9E1C-DE842EC6249A}" type="presParOf" srcId="{C838CF88-6D10-42D9-9F64-B758CE007F7D}" destId="{0701846D-54B8-4D35-92E4-511B715EC284}" srcOrd="0" destOrd="0" presId="urn:microsoft.com/office/officeart/2005/8/layout/hierarchy3"/>
    <dgm:cxn modelId="{7644B172-1E07-41FC-AB9B-90A3FEF472D4}" type="presParOf" srcId="{C838CF88-6D10-42D9-9F64-B758CE007F7D}" destId="{A0349122-A6E3-4ED3-8C1C-CF75FC0E468E}" srcOrd="1" destOrd="0" presId="urn:microsoft.com/office/officeart/2005/8/layout/hierarchy3"/>
    <dgm:cxn modelId="{84DA18FE-04D4-4D1B-8693-CAE572DE5DB9}" type="presParOf" srcId="{51C10F1B-2D55-4F12-AD56-FBD0C4A17F45}" destId="{FB5CF0AF-0CE3-4659-AD77-BA8F7D2E4F66}" srcOrd="1" destOrd="0" presId="urn:microsoft.com/office/officeart/2005/8/layout/hierarchy3"/>
    <dgm:cxn modelId="{31560A56-AD28-48FB-A9C4-0CE37FCF9691}" type="presParOf" srcId="{FB5CF0AF-0CE3-4659-AD77-BA8F7D2E4F66}" destId="{71F36DE3-1C05-4D22-B416-CB105618D88E}" srcOrd="0" destOrd="0" presId="urn:microsoft.com/office/officeart/2005/8/layout/hierarchy3"/>
    <dgm:cxn modelId="{20169603-4421-4F5E-9167-28E931066052}" type="presParOf" srcId="{FB5CF0AF-0CE3-4659-AD77-BA8F7D2E4F66}" destId="{11E6AF21-D004-432D-A9B7-DB1CC14F2561}" srcOrd="1" destOrd="0" presId="urn:microsoft.com/office/officeart/2005/8/layout/hierarchy3"/>
    <dgm:cxn modelId="{BBBCEB8B-EA7F-4C79-AAB8-1B21F071504D}" type="presParOf" srcId="{FB5CF0AF-0CE3-4659-AD77-BA8F7D2E4F66}" destId="{52A5DAC8-CE34-4E4E-823D-D541B3C2863D}" srcOrd="2" destOrd="0" presId="urn:microsoft.com/office/officeart/2005/8/layout/hierarchy3"/>
    <dgm:cxn modelId="{6364651C-7D35-4683-8C4C-0690FF4F3B8C}" type="presParOf" srcId="{FB5CF0AF-0CE3-4659-AD77-BA8F7D2E4F66}" destId="{94FC47B1-D542-4C0B-897F-3C7E06E22975}"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7AF98-C9AA-4040-B413-0863295BF41D}">
      <dsp:nvSpPr>
        <dsp:cNvPr id="0" name=""/>
        <dsp:cNvSpPr/>
      </dsp:nvSpPr>
      <dsp:spPr>
        <a:xfrm>
          <a:off x="11" y="293561"/>
          <a:ext cx="2506684" cy="1253342"/>
        </a:xfrm>
        <a:prstGeom prst="roundRect">
          <a:avLst>
            <a:gd name="adj" fmla="val 10000"/>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50000"/>
            </a:lnSpc>
            <a:spcBef>
              <a:spcPct val="0"/>
            </a:spcBef>
            <a:spcAft>
              <a:spcPct val="35000"/>
            </a:spcAft>
            <a:buNone/>
          </a:pPr>
          <a:r>
            <a:rPr lang="fr-FR" sz="2400" kern="1200" dirty="0"/>
            <a:t>33 CPTS</a:t>
          </a:r>
        </a:p>
        <a:p>
          <a:pPr marL="0" lvl="0" indent="0" algn="ctr" defTabSz="1066800">
            <a:lnSpc>
              <a:spcPct val="50000"/>
            </a:lnSpc>
            <a:spcBef>
              <a:spcPct val="0"/>
            </a:spcBef>
            <a:spcAft>
              <a:spcPct val="35000"/>
            </a:spcAft>
            <a:buNone/>
          </a:pPr>
          <a:r>
            <a:rPr lang="fr-FR" sz="2400" kern="1200" dirty="0"/>
            <a:t>répondantes</a:t>
          </a:r>
        </a:p>
      </dsp:txBody>
      <dsp:txXfrm>
        <a:off x="36720" y="330270"/>
        <a:ext cx="2433266" cy="1179924"/>
      </dsp:txXfrm>
    </dsp:sp>
    <dsp:sp modelId="{276ADDE4-F81A-4714-A6EE-83D721A1227C}">
      <dsp:nvSpPr>
        <dsp:cNvPr id="0" name=""/>
        <dsp:cNvSpPr/>
      </dsp:nvSpPr>
      <dsp:spPr>
        <a:xfrm>
          <a:off x="250680" y="1546903"/>
          <a:ext cx="204219" cy="878943"/>
        </a:xfrm>
        <a:custGeom>
          <a:avLst/>
          <a:gdLst/>
          <a:ahLst/>
          <a:cxnLst/>
          <a:rect l="0" t="0" r="0" b="0"/>
          <a:pathLst>
            <a:path>
              <a:moveTo>
                <a:pt x="0" y="0"/>
              </a:moveTo>
              <a:lnTo>
                <a:pt x="0" y="878943"/>
              </a:lnTo>
              <a:lnTo>
                <a:pt x="204219" y="87894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C28D5D-B1E5-4A2F-9D98-CC30C56B70CD}">
      <dsp:nvSpPr>
        <dsp:cNvPr id="0" name=""/>
        <dsp:cNvSpPr/>
      </dsp:nvSpPr>
      <dsp:spPr>
        <a:xfrm>
          <a:off x="454899" y="1799176"/>
          <a:ext cx="2005347" cy="125334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kern="1200" dirty="0">
              <a:effectLst/>
              <a:latin typeface="+mn-lt"/>
              <a:ea typeface="Calibri" panose="020F0502020204030204" pitchFamily="34" charset="0"/>
              <a:cs typeface="Times New Roman" panose="02020603050405020304" pitchFamily="18" charset="0"/>
            </a:rPr>
            <a:t>20 CPTS ont mobilisé des sages-femmes </a:t>
          </a:r>
        </a:p>
        <a:p>
          <a:pPr marL="0" lvl="0" indent="0" algn="ctr" defTabSz="622300">
            <a:lnSpc>
              <a:spcPct val="90000"/>
            </a:lnSpc>
            <a:spcBef>
              <a:spcPct val="0"/>
            </a:spcBef>
            <a:spcAft>
              <a:spcPct val="35000"/>
            </a:spcAft>
            <a:buNone/>
          </a:pPr>
          <a:r>
            <a:rPr lang="fr-FR" sz="1400" kern="1200" dirty="0">
              <a:effectLst/>
              <a:latin typeface="+mn-lt"/>
              <a:ea typeface="Calibri" panose="020F0502020204030204" pitchFamily="34" charset="0"/>
              <a:cs typeface="Times New Roman" panose="02020603050405020304" pitchFamily="18" charset="0"/>
            </a:rPr>
            <a:t>(113 SFL adhérentes) </a:t>
          </a:r>
          <a:endParaRPr lang="fr-FR" sz="1400" kern="1200" dirty="0">
            <a:latin typeface="+mn-lt"/>
          </a:endParaRPr>
        </a:p>
      </dsp:txBody>
      <dsp:txXfrm>
        <a:off x="491608" y="1835885"/>
        <a:ext cx="1931929" cy="1179924"/>
      </dsp:txXfrm>
    </dsp:sp>
    <dsp:sp modelId="{CF144CC6-0191-4CDD-9247-7F098BC19252}">
      <dsp:nvSpPr>
        <dsp:cNvPr id="0" name=""/>
        <dsp:cNvSpPr/>
      </dsp:nvSpPr>
      <dsp:spPr>
        <a:xfrm>
          <a:off x="250680" y="1546903"/>
          <a:ext cx="221405" cy="3453346"/>
        </a:xfrm>
        <a:custGeom>
          <a:avLst/>
          <a:gdLst/>
          <a:ahLst/>
          <a:cxnLst/>
          <a:rect l="0" t="0" r="0" b="0"/>
          <a:pathLst>
            <a:path>
              <a:moveTo>
                <a:pt x="0" y="0"/>
              </a:moveTo>
              <a:lnTo>
                <a:pt x="0" y="3453346"/>
              </a:lnTo>
              <a:lnTo>
                <a:pt x="221405" y="345334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E953CD-2B7F-4B4F-B56F-02CAAFA656C0}">
      <dsp:nvSpPr>
        <dsp:cNvPr id="0" name=""/>
        <dsp:cNvSpPr/>
      </dsp:nvSpPr>
      <dsp:spPr>
        <a:xfrm>
          <a:off x="472085" y="4373578"/>
          <a:ext cx="2005347" cy="125334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3062409"/>
              <a:satOff val="-4345"/>
              <a:lumOff val="-28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b="0" kern="1200" dirty="0"/>
            <a:t>29 CPTS ont des actions périnatalité/gynécologie/santé de la femme</a:t>
          </a:r>
          <a:endParaRPr lang="fr-FR" sz="1400" b="0" kern="1200" dirty="0">
            <a:effectLst/>
            <a:latin typeface="+mn-lt"/>
            <a:ea typeface="Calibri" panose="020F0502020204030204" pitchFamily="34" charset="0"/>
            <a:cs typeface="Times New Roman" panose="02020603050405020304" pitchFamily="18" charset="0"/>
          </a:endParaRPr>
        </a:p>
      </dsp:txBody>
      <dsp:txXfrm>
        <a:off x="508794" y="4410287"/>
        <a:ext cx="1931929" cy="1179924"/>
      </dsp:txXfrm>
    </dsp:sp>
    <dsp:sp modelId="{0701846D-54B8-4D35-92E4-511B715EC284}">
      <dsp:nvSpPr>
        <dsp:cNvPr id="0" name=""/>
        <dsp:cNvSpPr/>
      </dsp:nvSpPr>
      <dsp:spPr>
        <a:xfrm>
          <a:off x="3134732" y="290603"/>
          <a:ext cx="2506684" cy="1253342"/>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70000"/>
            </a:lnSpc>
            <a:spcBef>
              <a:spcPct val="0"/>
            </a:spcBef>
            <a:spcAft>
              <a:spcPct val="35000"/>
            </a:spcAft>
            <a:buNone/>
          </a:pPr>
          <a:r>
            <a:rPr lang="fr-FR" sz="2400" kern="1200" dirty="0"/>
            <a:t>68 SFL répondantes</a:t>
          </a:r>
        </a:p>
      </dsp:txBody>
      <dsp:txXfrm>
        <a:off x="3171441" y="327312"/>
        <a:ext cx="2433266" cy="1179924"/>
      </dsp:txXfrm>
    </dsp:sp>
    <dsp:sp modelId="{71F36DE3-1C05-4D22-B416-CB105618D88E}">
      <dsp:nvSpPr>
        <dsp:cNvPr id="0" name=""/>
        <dsp:cNvSpPr/>
      </dsp:nvSpPr>
      <dsp:spPr>
        <a:xfrm>
          <a:off x="3385401" y="1543945"/>
          <a:ext cx="250661" cy="839914"/>
        </a:xfrm>
        <a:custGeom>
          <a:avLst/>
          <a:gdLst/>
          <a:ahLst/>
          <a:cxnLst/>
          <a:rect l="0" t="0" r="0" b="0"/>
          <a:pathLst>
            <a:path>
              <a:moveTo>
                <a:pt x="0" y="0"/>
              </a:moveTo>
              <a:lnTo>
                <a:pt x="0" y="839914"/>
              </a:lnTo>
              <a:lnTo>
                <a:pt x="250661" y="83991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E6AF21-D004-432D-A9B7-DB1CC14F2561}">
      <dsp:nvSpPr>
        <dsp:cNvPr id="0" name=""/>
        <dsp:cNvSpPr/>
      </dsp:nvSpPr>
      <dsp:spPr>
        <a:xfrm>
          <a:off x="3636062" y="1757189"/>
          <a:ext cx="2005347" cy="125334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6124818"/>
              <a:satOff val="-8691"/>
              <a:lumOff val="-56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Font typeface="Calibri" panose="020F0502020204030204" pitchFamily="34" charset="0"/>
            <a:buNone/>
          </a:pPr>
          <a:r>
            <a:rPr lang="fr-FR" sz="1400" kern="1200" dirty="0">
              <a:effectLst/>
              <a:latin typeface="+mn-lt"/>
              <a:ea typeface="Calibri" panose="020F0502020204030204" pitchFamily="34" charset="0"/>
              <a:cs typeface="Times New Roman" panose="02020603050405020304" pitchFamily="18" charset="0"/>
            </a:rPr>
            <a:t>20 SFL ne sont pas adhérentes dont 13 qui ne connaissent pas la CPTS de leur territoire d’exercice</a:t>
          </a:r>
          <a:endParaRPr lang="fr-FR" sz="1400" kern="1200" dirty="0">
            <a:latin typeface="+mn-lt"/>
          </a:endParaRPr>
        </a:p>
      </dsp:txBody>
      <dsp:txXfrm>
        <a:off x="3672771" y="1793898"/>
        <a:ext cx="1931929" cy="1179924"/>
      </dsp:txXfrm>
    </dsp:sp>
    <dsp:sp modelId="{52A5DAC8-CE34-4E4E-823D-D541B3C2863D}">
      <dsp:nvSpPr>
        <dsp:cNvPr id="0" name=""/>
        <dsp:cNvSpPr/>
      </dsp:nvSpPr>
      <dsp:spPr>
        <a:xfrm>
          <a:off x="3385401" y="1543945"/>
          <a:ext cx="250661" cy="2477945"/>
        </a:xfrm>
        <a:custGeom>
          <a:avLst/>
          <a:gdLst/>
          <a:ahLst/>
          <a:cxnLst/>
          <a:rect l="0" t="0" r="0" b="0"/>
          <a:pathLst>
            <a:path>
              <a:moveTo>
                <a:pt x="0" y="0"/>
              </a:moveTo>
              <a:lnTo>
                <a:pt x="0" y="2477945"/>
              </a:lnTo>
              <a:lnTo>
                <a:pt x="250661" y="247794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FC47B1-D542-4C0B-897F-3C7E06E22975}">
      <dsp:nvSpPr>
        <dsp:cNvPr id="0" name=""/>
        <dsp:cNvSpPr/>
      </dsp:nvSpPr>
      <dsp:spPr>
        <a:xfrm>
          <a:off x="3636062" y="3395220"/>
          <a:ext cx="2005347" cy="125334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9187227"/>
              <a:satOff val="-13036"/>
              <a:lumOff val="-84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Font typeface="Calibri" panose="020F0502020204030204" pitchFamily="34" charset="0"/>
            <a:buNone/>
          </a:pPr>
          <a:r>
            <a:rPr lang="fr-FR" sz="1400" kern="1200" dirty="0">
              <a:effectLst/>
              <a:latin typeface="+mn-lt"/>
              <a:ea typeface="Calibri" panose="020F0502020204030204" pitchFamily="34" charset="0"/>
              <a:cs typeface="Times New Roman" panose="02020603050405020304" pitchFamily="18" charset="0"/>
            </a:rPr>
            <a:t>48 SFL sont adhérentes à la CPTS de leur territoire d’exercice </a:t>
          </a:r>
          <a:endParaRPr lang="fr-FR" sz="1400" kern="1200" dirty="0">
            <a:latin typeface="+mn-lt"/>
          </a:endParaRPr>
        </a:p>
      </dsp:txBody>
      <dsp:txXfrm>
        <a:off x="3672771" y="3431929"/>
        <a:ext cx="1931929" cy="11799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2426ABF-A8C0-D94B-8DA4-89B3D95177FD}"/>
              </a:ext>
            </a:extLst>
          </p:cNvPr>
          <p:cNvSpPr>
            <a:spLocks noGrp="1"/>
          </p:cNvSpPr>
          <p:nvPr>
            <p:ph type="hdr" sz="quarter"/>
          </p:nvPr>
        </p:nvSpPr>
        <p:spPr>
          <a:xfrm>
            <a:off x="0" y="0"/>
            <a:ext cx="5943600" cy="1222375"/>
          </a:xfrm>
          <a:prstGeom prst="rect">
            <a:avLst/>
          </a:prstGeom>
        </p:spPr>
        <p:txBody>
          <a:bodyPr vert="horz" lIns="91440" tIns="45720" rIns="91440" bIns="45720" rtlCol="0"/>
          <a:lstStyle>
            <a:lvl1pPr algn="l">
              <a:defRPr lang="fr-FR" sz="1200"/>
            </a:lvl1pPr>
          </a:lstStyle>
          <a:p>
            <a:pPr rtl="0"/>
            <a:endParaRPr lang="fr-FR" dirty="0"/>
          </a:p>
        </p:txBody>
      </p:sp>
      <p:sp>
        <p:nvSpPr>
          <p:cNvPr id="3" name="Espace réservé de la date 2">
            <a:extLst>
              <a:ext uri="{FF2B5EF4-FFF2-40B4-BE49-F238E27FC236}">
                <a16:creationId xmlns:a16="http://schemas.microsoft.com/office/drawing/2014/main" id="{F73E1C36-C21F-0B70-27E7-5B59DAE27561}"/>
              </a:ext>
            </a:extLst>
          </p:cNvPr>
          <p:cNvSpPr>
            <a:spLocks noGrp="1"/>
          </p:cNvSpPr>
          <p:nvPr>
            <p:ph type="dt" sz="quarter" idx="1"/>
          </p:nvPr>
        </p:nvSpPr>
        <p:spPr>
          <a:xfrm>
            <a:off x="7769225" y="0"/>
            <a:ext cx="5943600" cy="1222375"/>
          </a:xfrm>
          <a:prstGeom prst="rect">
            <a:avLst/>
          </a:prstGeom>
        </p:spPr>
        <p:txBody>
          <a:bodyPr vert="horz" lIns="91440" tIns="45720" rIns="91440" bIns="45720" rtlCol="0"/>
          <a:lstStyle>
            <a:lvl1pPr algn="r">
              <a:defRPr lang="fr-FR" sz="1200"/>
            </a:lvl1pPr>
          </a:lstStyle>
          <a:p>
            <a:pPr rtl="0"/>
            <a:fld id="{A7C9947C-0B99-4CC9-AA3C-4A4AC8D4662C}" type="datetimeyyyy">
              <a:rPr lang="fr-FR" smtClean="0"/>
              <a:t>2024</a:t>
            </a:fld>
            <a:endParaRPr lang="fr-FR" dirty="0"/>
          </a:p>
        </p:txBody>
      </p:sp>
      <p:sp>
        <p:nvSpPr>
          <p:cNvPr id="4" name="Espace réservé du pied de page 3">
            <a:extLst>
              <a:ext uri="{FF2B5EF4-FFF2-40B4-BE49-F238E27FC236}">
                <a16:creationId xmlns:a16="http://schemas.microsoft.com/office/drawing/2014/main" id="{E5942066-244B-8673-5E9A-26E4265AD0B2}"/>
              </a:ext>
            </a:extLst>
          </p:cNvPr>
          <p:cNvSpPr>
            <a:spLocks noGrp="1"/>
          </p:cNvSpPr>
          <p:nvPr>
            <p:ph type="ftr" sz="quarter" idx="2"/>
          </p:nvPr>
        </p:nvSpPr>
        <p:spPr>
          <a:xfrm>
            <a:off x="0" y="23161625"/>
            <a:ext cx="5943600" cy="1222375"/>
          </a:xfrm>
          <a:prstGeom prst="rect">
            <a:avLst/>
          </a:prstGeom>
        </p:spPr>
        <p:txBody>
          <a:bodyPr vert="horz" lIns="91440" tIns="45720" rIns="91440" bIns="45720" rtlCol="0" anchor="b"/>
          <a:lstStyle>
            <a:lvl1pPr algn="l">
              <a:defRPr lang="fr-FR" sz="1200"/>
            </a:lvl1pPr>
          </a:lstStyle>
          <a:p>
            <a:pPr rtl="0"/>
            <a:endParaRPr lang="fr-FR" dirty="0"/>
          </a:p>
        </p:txBody>
      </p:sp>
      <p:sp>
        <p:nvSpPr>
          <p:cNvPr id="5" name="Espace réservé du numéro de diapositive 4">
            <a:extLst>
              <a:ext uri="{FF2B5EF4-FFF2-40B4-BE49-F238E27FC236}">
                <a16:creationId xmlns:a16="http://schemas.microsoft.com/office/drawing/2014/main" id="{2530EE97-1F54-6631-A4BB-FD938296488E}"/>
              </a:ext>
            </a:extLst>
          </p:cNvPr>
          <p:cNvSpPr>
            <a:spLocks noGrp="1"/>
          </p:cNvSpPr>
          <p:nvPr>
            <p:ph type="sldNum" sz="quarter" idx="3"/>
          </p:nvPr>
        </p:nvSpPr>
        <p:spPr>
          <a:xfrm>
            <a:off x="7769225" y="23161625"/>
            <a:ext cx="5943600" cy="1222375"/>
          </a:xfrm>
          <a:prstGeom prst="rect">
            <a:avLst/>
          </a:prstGeom>
        </p:spPr>
        <p:txBody>
          <a:bodyPr vert="horz" lIns="91440" tIns="45720" rIns="91440" bIns="45720" rtlCol="0" anchor="b"/>
          <a:lstStyle>
            <a:lvl1pPr algn="r">
              <a:defRPr lang="fr-FR" sz="1200"/>
            </a:lvl1pPr>
          </a:lstStyle>
          <a:p>
            <a:pPr rtl="0"/>
            <a:fld id="{420BD0AB-C59E-4A46-83D3-F07787446BA0}" type="slidenum">
              <a:rPr lang="fr-FR" smtClean="0"/>
              <a:t>‹N°›</a:t>
            </a:fld>
            <a:endParaRPr lang="fr-FR" dirty="0"/>
          </a:p>
        </p:txBody>
      </p:sp>
    </p:spTree>
    <p:extLst>
      <p:ext uri="{BB962C8B-B14F-4D97-AF65-F5344CB8AC3E}">
        <p14:creationId xmlns:p14="http://schemas.microsoft.com/office/powerpoint/2010/main" val="413378359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lang="fr-FR" sz="600" kern="1200">
        <a:solidFill>
          <a:schemeClr val="tx1"/>
        </a:solidFill>
        <a:latin typeface="+mn-lt"/>
        <a:ea typeface="+mn-ea"/>
        <a:cs typeface="+mn-cs"/>
      </a:defRPr>
    </a:lvl1pPr>
    <a:lvl2pPr marL="228600" algn="l" defTabSz="457200" rtl="0" eaLnBrk="1" latinLnBrk="0" hangingPunct="1">
      <a:defRPr lang="fr-FR" sz="600" kern="1200">
        <a:solidFill>
          <a:schemeClr val="tx1"/>
        </a:solidFill>
        <a:latin typeface="+mn-lt"/>
        <a:ea typeface="+mn-ea"/>
        <a:cs typeface="+mn-cs"/>
      </a:defRPr>
    </a:lvl2pPr>
    <a:lvl3pPr marL="457200" algn="l" defTabSz="457200" rtl="0" eaLnBrk="1" latinLnBrk="0" hangingPunct="1">
      <a:defRPr lang="fr-FR" sz="600" kern="1200">
        <a:solidFill>
          <a:schemeClr val="tx1"/>
        </a:solidFill>
        <a:latin typeface="+mn-lt"/>
        <a:ea typeface="+mn-ea"/>
        <a:cs typeface="+mn-cs"/>
      </a:defRPr>
    </a:lvl3pPr>
    <a:lvl4pPr marL="685800" algn="l" defTabSz="457200" rtl="0" eaLnBrk="1" latinLnBrk="0" hangingPunct="1">
      <a:defRPr lang="fr-FR" sz="600" kern="1200">
        <a:solidFill>
          <a:schemeClr val="tx1"/>
        </a:solidFill>
        <a:latin typeface="+mn-lt"/>
        <a:ea typeface="+mn-ea"/>
        <a:cs typeface="+mn-cs"/>
      </a:defRPr>
    </a:lvl4pPr>
    <a:lvl5pPr marL="914400" algn="l" defTabSz="457200" rtl="0" eaLnBrk="1" latinLnBrk="0" hangingPunct="1">
      <a:defRPr lang="fr-FR" sz="600" kern="1200">
        <a:solidFill>
          <a:schemeClr val="tx1"/>
        </a:solidFill>
        <a:latin typeface="+mn-lt"/>
        <a:ea typeface="+mn-ea"/>
        <a:cs typeface="+mn-cs"/>
      </a:defRPr>
    </a:lvl5pPr>
    <a:lvl6pPr marL="1143000" algn="l" defTabSz="457200" rtl="0" eaLnBrk="1" latinLnBrk="0" hangingPunct="1">
      <a:defRPr lang="fr-FR" sz="600" kern="1200">
        <a:solidFill>
          <a:schemeClr val="tx1"/>
        </a:solidFill>
        <a:latin typeface="+mn-lt"/>
        <a:ea typeface="+mn-ea"/>
        <a:cs typeface="+mn-cs"/>
      </a:defRPr>
    </a:lvl6pPr>
    <a:lvl7pPr marL="1371600" algn="l" defTabSz="457200" rtl="0" eaLnBrk="1" latinLnBrk="0" hangingPunct="1">
      <a:defRPr lang="fr-FR" sz="600" kern="1200">
        <a:solidFill>
          <a:schemeClr val="tx1"/>
        </a:solidFill>
        <a:latin typeface="+mn-lt"/>
        <a:ea typeface="+mn-ea"/>
        <a:cs typeface="+mn-cs"/>
      </a:defRPr>
    </a:lvl7pPr>
    <a:lvl8pPr marL="1600200" algn="l" defTabSz="457200" rtl="0" eaLnBrk="1" latinLnBrk="0" hangingPunct="1">
      <a:defRPr lang="fr-FR" sz="600" kern="1200">
        <a:solidFill>
          <a:schemeClr val="tx1"/>
        </a:solidFill>
        <a:latin typeface="+mn-lt"/>
        <a:ea typeface="+mn-ea"/>
        <a:cs typeface="+mn-cs"/>
      </a:defRPr>
    </a:lvl8pPr>
    <a:lvl9pPr marL="1828800" algn="l" defTabSz="457200" rtl="0" eaLnBrk="1" latinLnBrk="0" hangingPunct="1">
      <a:defRPr lang="fr-F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Espace réservé des commentaires 2"/>
          <p:cNvSpPr>
            <a:spLocks noGrp="1"/>
          </p:cNvSpPr>
          <p:nvPr>
            <p:ph type="body" idx="1"/>
          </p:nvPr>
        </p:nvSpPr>
        <p:spPr>
          <a:xfrm>
            <a:off x="1371600" y="11734800"/>
            <a:ext cx="10972800" cy="9601200"/>
          </a:xfrm>
          <a:prstGeom prst="rect">
            <a:avLst/>
          </a:prstGeom>
        </p:spPr>
        <p:txBody>
          <a:bodyPr rtlCol="0"/>
          <a:lstStyle>
            <a:defPPr>
              <a:defRPr lang="fr-FR"/>
            </a:defPPr>
          </a:lstStyle>
          <a:p>
            <a:pPr rtl="0"/>
            <a:endParaRPr lang="fr-FR" dirty="0"/>
          </a:p>
        </p:txBody>
      </p:sp>
    </p:spTree>
    <p:extLst>
      <p:ext uri="{BB962C8B-B14F-4D97-AF65-F5344CB8AC3E}">
        <p14:creationId xmlns:p14="http://schemas.microsoft.com/office/powerpoint/2010/main" val="587736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Espace réservé des commentaires 2"/>
          <p:cNvSpPr>
            <a:spLocks noGrp="1"/>
          </p:cNvSpPr>
          <p:nvPr>
            <p:ph type="body" idx="1"/>
          </p:nvPr>
        </p:nvSpPr>
        <p:spPr>
          <a:xfrm>
            <a:off x="1371600" y="11734800"/>
            <a:ext cx="10972800" cy="9601200"/>
          </a:xfrm>
          <a:prstGeom prst="rect">
            <a:avLst/>
          </a:prstGeom>
        </p:spPr>
        <p:txBody>
          <a:bodyPr rtlCol="0"/>
          <a:lstStyle>
            <a:defPPr>
              <a:defRPr lang="fr-FR"/>
            </a:defPPr>
          </a:lstStyle>
          <a:p>
            <a:pPr rtl="0"/>
            <a:endParaRPr lang="fr-FR" dirty="0"/>
          </a:p>
        </p:txBody>
      </p:sp>
    </p:spTree>
    <p:extLst>
      <p:ext uri="{BB962C8B-B14F-4D97-AF65-F5344CB8AC3E}">
        <p14:creationId xmlns:p14="http://schemas.microsoft.com/office/powerpoint/2010/main" val="98454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Espace réservé des commentaires 2"/>
          <p:cNvSpPr>
            <a:spLocks noGrp="1"/>
          </p:cNvSpPr>
          <p:nvPr>
            <p:ph type="body" idx="1"/>
          </p:nvPr>
        </p:nvSpPr>
        <p:spPr>
          <a:xfrm>
            <a:off x="1371600" y="11734800"/>
            <a:ext cx="10972800" cy="9601200"/>
          </a:xfrm>
          <a:prstGeom prst="rect">
            <a:avLst/>
          </a:prstGeom>
        </p:spPr>
        <p:txBody>
          <a:bodyPr rtlCol="0"/>
          <a:lstStyle>
            <a:defPPr>
              <a:defRPr lang="fr-FR"/>
            </a:defPPr>
          </a:lstStyle>
          <a:p>
            <a:pPr rtl="0"/>
            <a:endParaRPr lang="fr-FR" dirty="0"/>
          </a:p>
        </p:txBody>
      </p:sp>
    </p:spTree>
    <p:extLst>
      <p:ext uri="{BB962C8B-B14F-4D97-AF65-F5344CB8AC3E}">
        <p14:creationId xmlns:p14="http://schemas.microsoft.com/office/powerpoint/2010/main" val="93130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Espace réservé des commentaires 2"/>
          <p:cNvSpPr>
            <a:spLocks noGrp="1"/>
          </p:cNvSpPr>
          <p:nvPr>
            <p:ph type="body" idx="1"/>
          </p:nvPr>
        </p:nvSpPr>
        <p:spPr>
          <a:xfrm>
            <a:off x="1371600" y="11734800"/>
            <a:ext cx="10972800" cy="9601200"/>
          </a:xfrm>
          <a:prstGeom prst="rect">
            <a:avLst/>
          </a:prstGeom>
        </p:spPr>
        <p:txBody>
          <a:bodyPr rtlCol="0"/>
          <a:lstStyle>
            <a:defPPr>
              <a:defRPr lang="fr-FR"/>
            </a:defPPr>
          </a:lstStyle>
          <a:p>
            <a:pPr rtl="0"/>
            <a:endParaRPr lang="fr-FR" dirty="0"/>
          </a:p>
        </p:txBody>
      </p:sp>
    </p:spTree>
    <p:extLst>
      <p:ext uri="{BB962C8B-B14F-4D97-AF65-F5344CB8AC3E}">
        <p14:creationId xmlns:p14="http://schemas.microsoft.com/office/powerpoint/2010/main" val="3294931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Espace réservé des commentaires 2"/>
          <p:cNvSpPr>
            <a:spLocks noGrp="1"/>
          </p:cNvSpPr>
          <p:nvPr>
            <p:ph type="body" idx="1"/>
          </p:nvPr>
        </p:nvSpPr>
        <p:spPr>
          <a:xfrm>
            <a:off x="1371600" y="11734800"/>
            <a:ext cx="10972800" cy="9601200"/>
          </a:xfrm>
          <a:prstGeom prst="rect">
            <a:avLst/>
          </a:prstGeom>
        </p:spPr>
        <p:txBody>
          <a:bodyPr rtlCol="0"/>
          <a:lstStyle>
            <a:defPPr>
              <a:defRPr lang="fr-FR"/>
            </a:defPPr>
          </a:lstStyle>
          <a:p>
            <a:pPr rtl="0"/>
            <a:endParaRPr lang="fr-FR" dirty="0"/>
          </a:p>
        </p:txBody>
      </p:sp>
    </p:spTree>
    <p:extLst>
      <p:ext uri="{BB962C8B-B14F-4D97-AF65-F5344CB8AC3E}">
        <p14:creationId xmlns:p14="http://schemas.microsoft.com/office/powerpoint/2010/main" val="3068653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Espace réservé des commentaires 2"/>
          <p:cNvSpPr>
            <a:spLocks noGrp="1"/>
          </p:cNvSpPr>
          <p:nvPr>
            <p:ph type="body" idx="1"/>
          </p:nvPr>
        </p:nvSpPr>
        <p:spPr>
          <a:xfrm>
            <a:off x="1371600" y="11734800"/>
            <a:ext cx="10972800" cy="9601200"/>
          </a:xfrm>
          <a:prstGeom prst="rect">
            <a:avLst/>
          </a:prstGeom>
        </p:spPr>
        <p:txBody>
          <a:bodyPr rtlCol="0"/>
          <a:lstStyle>
            <a:defPPr>
              <a:defRPr lang="fr-FR"/>
            </a:defPPr>
          </a:lstStyle>
          <a:p>
            <a:pPr rtl="0"/>
            <a:endParaRPr lang="fr-FR" dirty="0"/>
          </a:p>
        </p:txBody>
      </p:sp>
    </p:spTree>
    <p:extLst>
      <p:ext uri="{BB962C8B-B14F-4D97-AF65-F5344CB8AC3E}">
        <p14:creationId xmlns:p14="http://schemas.microsoft.com/office/powerpoint/2010/main" val="87667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Espace réservé des commentaires 2"/>
          <p:cNvSpPr>
            <a:spLocks noGrp="1"/>
          </p:cNvSpPr>
          <p:nvPr>
            <p:ph type="body" idx="1"/>
          </p:nvPr>
        </p:nvSpPr>
        <p:spPr>
          <a:xfrm>
            <a:off x="1371600" y="11734800"/>
            <a:ext cx="10972800" cy="9601200"/>
          </a:xfrm>
          <a:prstGeom prst="rect">
            <a:avLst/>
          </a:prstGeom>
        </p:spPr>
        <p:txBody>
          <a:bodyPr rtlCol="0"/>
          <a:lstStyle>
            <a:defPPr>
              <a:defRPr lang="fr-FR"/>
            </a:defPPr>
          </a:lstStyle>
          <a:p>
            <a:pPr rtl="0"/>
            <a:endParaRPr lang="fr-FR" dirty="0"/>
          </a:p>
        </p:txBody>
      </p:sp>
    </p:spTree>
    <p:extLst>
      <p:ext uri="{BB962C8B-B14F-4D97-AF65-F5344CB8AC3E}">
        <p14:creationId xmlns:p14="http://schemas.microsoft.com/office/powerpoint/2010/main" val="1019397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Espace réservé des commentaires 2"/>
          <p:cNvSpPr>
            <a:spLocks noGrp="1"/>
          </p:cNvSpPr>
          <p:nvPr>
            <p:ph type="body" idx="1"/>
          </p:nvPr>
        </p:nvSpPr>
        <p:spPr>
          <a:xfrm>
            <a:off x="1371600" y="11734800"/>
            <a:ext cx="10972800" cy="9601200"/>
          </a:xfrm>
          <a:prstGeom prst="rect">
            <a:avLst/>
          </a:prstGeom>
        </p:spPr>
        <p:txBody>
          <a:bodyPr rtlCol="0"/>
          <a:lstStyle>
            <a:defPPr>
              <a:defRPr lang="fr-FR"/>
            </a:defPPr>
          </a:lstStyle>
          <a:p>
            <a:pPr rtl="0"/>
            <a:endParaRPr lang="fr-FR" dirty="0"/>
          </a:p>
        </p:txBody>
      </p:sp>
    </p:spTree>
    <p:extLst>
      <p:ext uri="{BB962C8B-B14F-4D97-AF65-F5344CB8AC3E}">
        <p14:creationId xmlns:p14="http://schemas.microsoft.com/office/powerpoint/2010/main" val="1649742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Espace réservé des commentaires 2"/>
          <p:cNvSpPr>
            <a:spLocks noGrp="1"/>
          </p:cNvSpPr>
          <p:nvPr>
            <p:ph type="body" idx="1"/>
          </p:nvPr>
        </p:nvSpPr>
        <p:spPr>
          <a:xfrm>
            <a:off x="1371600" y="11734800"/>
            <a:ext cx="10972800" cy="9601200"/>
          </a:xfrm>
          <a:prstGeom prst="rect">
            <a:avLst/>
          </a:prstGeom>
        </p:spPr>
        <p:txBody>
          <a:bodyPr rtlCol="0"/>
          <a:lstStyle>
            <a:defPPr>
              <a:defRPr lang="fr-FR"/>
            </a:defPPr>
          </a:lstStyle>
          <a:p>
            <a:pPr rtl="0"/>
            <a:endParaRPr lang="fr-FR" dirty="0"/>
          </a:p>
        </p:txBody>
      </p:sp>
    </p:spTree>
    <p:extLst>
      <p:ext uri="{BB962C8B-B14F-4D97-AF65-F5344CB8AC3E}">
        <p14:creationId xmlns:p14="http://schemas.microsoft.com/office/powerpoint/2010/main" val="1649742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Espace réservé des commentaires 2"/>
          <p:cNvSpPr>
            <a:spLocks noGrp="1"/>
          </p:cNvSpPr>
          <p:nvPr>
            <p:ph type="body" idx="1"/>
          </p:nvPr>
        </p:nvSpPr>
        <p:spPr>
          <a:xfrm>
            <a:off x="1371600" y="11734800"/>
            <a:ext cx="10972800" cy="9601200"/>
          </a:xfrm>
          <a:prstGeom prst="rect">
            <a:avLst/>
          </a:prstGeom>
        </p:spPr>
        <p:txBody>
          <a:bodyPr rtlCol="0"/>
          <a:lstStyle>
            <a:defPPr>
              <a:defRPr lang="fr-FR"/>
            </a:defPPr>
          </a:lstStyle>
          <a:p>
            <a:pPr rtl="0"/>
            <a:endParaRPr lang="fr-FR" dirty="0"/>
          </a:p>
        </p:txBody>
      </p:sp>
    </p:spTree>
    <p:extLst>
      <p:ext uri="{BB962C8B-B14F-4D97-AF65-F5344CB8AC3E}">
        <p14:creationId xmlns:p14="http://schemas.microsoft.com/office/powerpoint/2010/main" val="177914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Espace réservé des commentaires 2"/>
          <p:cNvSpPr>
            <a:spLocks noGrp="1"/>
          </p:cNvSpPr>
          <p:nvPr>
            <p:ph type="body" idx="1"/>
          </p:nvPr>
        </p:nvSpPr>
        <p:spPr>
          <a:xfrm>
            <a:off x="1371600" y="11734800"/>
            <a:ext cx="10972800" cy="9601200"/>
          </a:xfrm>
          <a:prstGeom prst="rect">
            <a:avLst/>
          </a:prstGeom>
        </p:spPr>
        <p:txBody>
          <a:bodyPr/>
          <a:lstStyle/>
          <a:p>
            <a:endParaRPr lang="fr-FR" dirty="0"/>
          </a:p>
        </p:txBody>
      </p:sp>
    </p:spTree>
    <p:extLst>
      <p:ext uri="{BB962C8B-B14F-4D97-AF65-F5344CB8AC3E}">
        <p14:creationId xmlns:p14="http://schemas.microsoft.com/office/powerpoint/2010/main" val="123793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defPPr>
              <a:defRPr lang="fr-FR"/>
            </a:defPPr>
          </a:lstStyle>
          <a:p>
            <a:pPr rtl="0"/>
            <a:endParaRPr lang="fr-FR" dirty="0"/>
          </a:p>
        </p:txBody>
      </p:sp>
      <p:sp>
        <p:nvSpPr>
          <p:cNvPr id="20" name="Freeform: Form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18" name="Freeform: Form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2" name="Titre 1"/>
          <p:cNvSpPr>
            <a:spLocks noGrp="1"/>
          </p:cNvSpPr>
          <p:nvPr>
            <p:ph type="ctrTitle" hasCustomPrompt="1"/>
          </p:nvPr>
        </p:nvSpPr>
        <p:spPr>
          <a:xfrm>
            <a:off x="2899790" y="810227"/>
            <a:ext cx="6392421" cy="3831221"/>
          </a:xfrm>
        </p:spPr>
        <p:txBody>
          <a:bodyPr tIns="0" bIns="0" rtlCol="0" anchor="ctr" anchorCtr="0">
            <a:noAutofit/>
          </a:bodyPr>
          <a:lstStyle>
            <a:lvl1pPr algn="ctr">
              <a:lnSpc>
                <a:spcPct val="100000"/>
              </a:lnSpc>
              <a:defRPr lang="fr-FR" sz="3600"/>
            </a:lvl1pPr>
          </a:lstStyle>
          <a:p>
            <a:pPr rtl="0"/>
            <a:r>
              <a:rPr lang="fr-FR"/>
              <a:t>Cliquez pour ajouter un titre</a:t>
            </a:r>
          </a:p>
        </p:txBody>
      </p:sp>
    </p:spTree>
    <p:extLst>
      <p:ext uri="{BB962C8B-B14F-4D97-AF65-F5344CB8AC3E}">
        <p14:creationId xmlns:p14="http://schemas.microsoft.com/office/powerpoint/2010/main" val="26317998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ronologie 3">
    <p:spTree>
      <p:nvGrpSpPr>
        <p:cNvPr id="1" name=""/>
        <p:cNvGrpSpPr/>
        <p:nvPr/>
      </p:nvGrpSpPr>
      <p:grpSpPr>
        <a:xfrm>
          <a:off x="0" y="0"/>
          <a:ext cx="0" cy="0"/>
          <a:chOff x="0" y="0"/>
          <a:chExt cx="0" cy="0"/>
        </a:xfrm>
      </p:grpSpPr>
      <p:sp>
        <p:nvSpPr>
          <p:cNvPr id="12" name="Forme libre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lvl="0" rtl="0"/>
            <a:endParaRPr lang="fr-FR" dirty="0"/>
          </a:p>
        </p:txBody>
      </p:sp>
      <p:sp>
        <p:nvSpPr>
          <p:cNvPr id="10" name="Forme libre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lvl="0" rtl="0"/>
            <a:endParaRPr lang="fr-FR" dirty="0">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val="1"/>
              </a:ext>
            </a:extLst>
          </p:cNvPr>
          <p:cNvSpPr/>
          <p:nvPr/>
        </p:nvSpPr>
        <p:spPr>
          <a:xfrm>
            <a:off x="170445" y="314191"/>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defPPr>
              <a:defRPr lang="fr-FR"/>
            </a:defPPr>
          </a:lstStyle>
          <a:p>
            <a:pPr rtl="0"/>
            <a:endParaRPr lang="fr-FR" dirty="0"/>
          </a:p>
        </p:txBody>
      </p:sp>
      <p:sp>
        <p:nvSpPr>
          <p:cNvPr id="6" name="Titre 1">
            <a:extLst>
              <a:ext uri="{FF2B5EF4-FFF2-40B4-BE49-F238E27FC236}">
                <a16:creationId xmlns:a16="http://schemas.microsoft.com/office/drawing/2014/main" id="{1C975BF2-D657-C309-269D-B8D006263130}"/>
              </a:ext>
            </a:extLst>
          </p:cNvPr>
          <p:cNvSpPr>
            <a:spLocks noGrp="1"/>
          </p:cNvSpPr>
          <p:nvPr>
            <p:ph type="title" hasCustomPrompt="1"/>
          </p:nvPr>
        </p:nvSpPr>
        <p:spPr>
          <a:xfrm>
            <a:off x="1550563" y="1089213"/>
            <a:ext cx="9879437" cy="980844"/>
          </a:xfrm>
        </p:spPr>
        <p:txBody>
          <a:bodyPr tIns="0" bIns="0" rtlCol="0"/>
          <a:lstStyle>
            <a:lvl1pPr algn="l">
              <a:lnSpc>
                <a:spcPct val="100000"/>
              </a:lnSpc>
              <a:defRPr lang="fr-FR" sz="3600">
                <a:solidFill>
                  <a:schemeClr val="accent6"/>
                </a:solidFill>
              </a:defRPr>
            </a:lvl1pPr>
          </a:lstStyle>
          <a:p>
            <a:pPr rtl="0"/>
            <a:r>
              <a:rPr lang="fr-FR"/>
              <a:t>Cliquez pour ajouter un titre</a:t>
            </a:r>
          </a:p>
        </p:txBody>
      </p:sp>
      <p:sp>
        <p:nvSpPr>
          <p:cNvPr id="4" name="Espace réservé du texte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550564" y="2331958"/>
            <a:ext cx="2975217" cy="3704266"/>
          </a:xfrm>
        </p:spPr>
        <p:txBody>
          <a:bodyPr lIns="91440" tIns="0" rIns="91440" bIns="0" rtlCol="0" anchor="t" anchorCtr="0">
            <a:noAutofit/>
          </a:bodyPr>
          <a:lstStyle>
            <a:lvl1pPr marL="0" indent="0">
              <a:lnSpc>
                <a:spcPct val="100000"/>
              </a:lnSpc>
              <a:spcBef>
                <a:spcPts val="0"/>
              </a:spcBef>
              <a:spcAft>
                <a:spcPts val="1200"/>
              </a:spcAft>
              <a:buFont typeface="Arial" panose="020B0604020202020204" pitchFamily="34" charset="0"/>
              <a:buNone/>
              <a:defRPr lang="fr-FR" sz="1800"/>
            </a:lvl1pPr>
          </a:lstStyle>
          <a:p>
            <a:pPr rtl="0"/>
            <a:r>
              <a:rPr lang="fr-FR"/>
              <a:t>Cliquez pour ajouter un sous-titre</a:t>
            </a:r>
          </a:p>
        </p:txBody>
      </p:sp>
      <p:sp>
        <p:nvSpPr>
          <p:cNvPr id="9" name="Espace réservé du contenu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087154" y="2331791"/>
            <a:ext cx="6345893" cy="3721817"/>
          </a:xfrm>
        </p:spPr>
        <p:txBody>
          <a:bodyPr lIns="91440" rIns="91440" rtlCol="0">
            <a:normAutofit/>
          </a:bodyPr>
          <a:lstStyle>
            <a:lvl1pPr>
              <a:defRPr lang="fr-FR" sz="1800"/>
            </a:lvl1pPr>
            <a:lvl2pPr>
              <a:defRPr lang="fr-FR" sz="1800"/>
            </a:lvl2pPr>
            <a:lvl3pPr>
              <a:defRPr lang="fr-FR" sz="1800"/>
            </a:lvl3pPr>
            <a:lvl4pPr>
              <a:defRPr lang="fr-FR" sz="1800"/>
            </a:lvl4pPr>
            <a:lvl5pPr>
              <a:defRPr lang="fr-FR" sz="1800"/>
            </a:lvl5pPr>
          </a:lstStyle>
          <a:p>
            <a:pPr lvl="0" rtl="0"/>
            <a:r>
              <a:rPr lang="fr-FR"/>
              <a:t>Cliquer pour ajouter du texte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20" name="Espace réservé du numéro de diapositive 2">
            <a:extLst>
              <a:ext uri="{FF2B5EF4-FFF2-40B4-BE49-F238E27FC236}">
                <a16:creationId xmlns:a16="http://schemas.microsoft.com/office/drawing/2014/main" id="{AE99A73D-155B-A133-9671-506F54A0559A}"/>
              </a:ext>
            </a:extLst>
          </p:cNvPr>
          <p:cNvSpPr>
            <a:spLocks noGrp="1"/>
          </p:cNvSpPr>
          <p:nvPr>
            <p:ph type="sldNum" sz="quarter" idx="10"/>
          </p:nvPr>
        </p:nvSpPr>
        <p:spPr>
          <a:xfrm>
            <a:off x="10358437" y="457199"/>
            <a:ext cx="1067589" cy="471489"/>
          </a:xfrm>
        </p:spPr>
        <p:txBody>
          <a:bodyPr rtlCol="0"/>
          <a:lstStyle>
            <a:lvl1pPr>
              <a:defRPr lang="fr-FR" sz="1600">
                <a:latin typeface="+mj-lt"/>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220395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ésumé 3">
    <p:spTree>
      <p:nvGrpSpPr>
        <p:cNvPr id="1" name=""/>
        <p:cNvGrpSpPr/>
        <p:nvPr/>
      </p:nvGrpSpPr>
      <p:grpSpPr>
        <a:xfrm>
          <a:off x="0" y="0"/>
          <a:ext cx="0" cy="0"/>
          <a:chOff x="0" y="0"/>
          <a:chExt cx="0" cy="0"/>
        </a:xfrm>
      </p:grpSpPr>
      <p:pic>
        <p:nvPicPr>
          <p:cNvPr id="29" name="Graphisme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re 1"/>
          <p:cNvSpPr>
            <a:spLocks noGrp="1"/>
          </p:cNvSpPr>
          <p:nvPr>
            <p:ph type="title" hasCustomPrompt="1"/>
          </p:nvPr>
        </p:nvSpPr>
        <p:spPr>
          <a:xfrm>
            <a:off x="1550564" y="1057274"/>
            <a:ext cx="9875463" cy="999746"/>
          </a:xfrm>
        </p:spPr>
        <p:txBody>
          <a:bodyPr tIns="0" bIns="0" rtlCol="0">
            <a:noAutofit/>
          </a:bodyPr>
          <a:lstStyle>
            <a:lvl1pPr algn="l">
              <a:lnSpc>
                <a:spcPct val="100000"/>
              </a:lnSpc>
              <a:defRPr lang="fr-FR" sz="3600" b="1"/>
            </a:lvl1pPr>
          </a:lstStyle>
          <a:p>
            <a:pPr rtl="0"/>
            <a:r>
              <a:rPr lang="fr-FR"/>
              <a:t>Cliquez pour ajouter un titre</a:t>
            </a:r>
          </a:p>
        </p:txBody>
      </p:sp>
      <p:sp>
        <p:nvSpPr>
          <p:cNvPr id="49" name="Forme libre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defPPr>
              <a:defRPr lang="fr-FR"/>
            </a:defPPr>
          </a:lstStyle>
          <a:p>
            <a:pPr rtl="0"/>
            <a:endParaRPr lang="fr-FR" dirty="0"/>
          </a:p>
        </p:txBody>
      </p:sp>
      <p:sp>
        <p:nvSpPr>
          <p:cNvPr id="16" name="Espace réservé du contenu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rtlCol="0">
            <a:normAutofit/>
          </a:bodyPr>
          <a:lstStyle>
            <a:lvl1pPr>
              <a:spcBef>
                <a:spcPts val="1000"/>
              </a:spcBef>
              <a:defRPr lang="fr-FR" sz="1800"/>
            </a:lvl1pPr>
            <a:lvl2pPr>
              <a:spcBef>
                <a:spcPts val="1000"/>
              </a:spcBef>
              <a:defRPr lang="fr-FR" sz="1800"/>
            </a:lvl2pPr>
            <a:lvl3pPr>
              <a:spcBef>
                <a:spcPts val="1000"/>
              </a:spcBef>
              <a:defRPr lang="fr-FR" sz="1800"/>
            </a:lvl3pPr>
            <a:lvl4pPr>
              <a:spcBef>
                <a:spcPts val="1000"/>
              </a:spcBef>
              <a:defRPr lang="fr-FR" sz="1800"/>
            </a:lvl4pPr>
            <a:lvl5pPr>
              <a:spcBef>
                <a:spcPts val="1000"/>
              </a:spcBef>
              <a:defRPr lang="fr-FR" sz="1800"/>
            </a:lvl5pPr>
          </a:lstStyle>
          <a:p>
            <a:pPr lvl="0" rtl="0"/>
            <a:r>
              <a:rPr lang="fr-FR"/>
              <a:t>Cliquer pour ajouter du texte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18" name="Espace réservé du contenu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rtlCol="0">
            <a:normAutofit/>
          </a:bodyPr>
          <a:lstStyle>
            <a:lvl1pPr>
              <a:spcBef>
                <a:spcPts val="1000"/>
              </a:spcBef>
              <a:defRPr lang="fr-FR" sz="1800"/>
            </a:lvl1pPr>
            <a:lvl2pPr>
              <a:spcBef>
                <a:spcPts val="1000"/>
              </a:spcBef>
              <a:defRPr lang="fr-FR" sz="1800"/>
            </a:lvl2pPr>
            <a:lvl3pPr>
              <a:spcBef>
                <a:spcPts val="1000"/>
              </a:spcBef>
              <a:defRPr lang="fr-FR" sz="1800"/>
            </a:lvl3pPr>
            <a:lvl4pPr>
              <a:spcBef>
                <a:spcPts val="1000"/>
              </a:spcBef>
              <a:defRPr lang="fr-FR" sz="1800"/>
            </a:lvl4pPr>
            <a:lvl5pPr>
              <a:spcBef>
                <a:spcPts val="1000"/>
              </a:spcBef>
              <a:defRPr lang="fr-FR" sz="1800"/>
            </a:lvl5pPr>
          </a:lstStyle>
          <a:p>
            <a:pPr lvl="0" rtl="0"/>
            <a:r>
              <a:rPr lang="fr-FR"/>
              <a:t>Cliquer pour ajouter du texte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27" name="Espace réservé du numéro de diapositive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rtlCol="0"/>
          <a:lstStyle>
            <a:lvl1pPr>
              <a:defRPr lang="fr-FR" sz="1600">
                <a:latin typeface="+mj-lt"/>
              </a:defRPr>
            </a:lvl1pPr>
          </a:lstStyle>
          <a:p>
            <a:pPr rtl="0"/>
            <a:fld id="{48F63A3B-78C7-47BE-AE5E-E10140E04643}" type="slidenum">
              <a:rPr lang="fr-FR" smtClean="0"/>
              <a:pPr/>
              <a:t>‹N°›</a:t>
            </a:fld>
            <a:endParaRPr lang="fr-FR" dirty="0"/>
          </a:p>
        </p:txBody>
      </p:sp>
      <p:pic>
        <p:nvPicPr>
          <p:cNvPr id="43" name="Graphisme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sme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defPPr>
              <a:defRPr lang="fr-FR"/>
            </a:defPPr>
          </a:lstStyle>
          <a:p>
            <a:pPr rtl="0"/>
            <a:endParaRPr lang="fr-FR" dirty="0"/>
          </a:p>
        </p:txBody>
      </p:sp>
    </p:spTree>
    <p:extLst>
      <p:ext uri="{BB962C8B-B14F-4D97-AF65-F5344CB8AC3E}">
        <p14:creationId xmlns:p14="http://schemas.microsoft.com/office/powerpoint/2010/main" val="258665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ronologi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fr-FR"/>
            </a:defPPr>
          </a:lstStyle>
          <a:p>
            <a:pPr algn="ctr" rtl="0"/>
            <a:endParaRPr lang="fr-FR" sz="450"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sz="1600" dirty="0"/>
          </a:p>
        </p:txBody>
      </p:sp>
      <p:sp>
        <p:nvSpPr>
          <p:cNvPr id="2" name="Titr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rtlCol="0"/>
          <a:lstStyle>
            <a:lvl1pPr algn="ctr">
              <a:lnSpc>
                <a:spcPct val="100000"/>
              </a:lnSpc>
              <a:defRPr lang="fr-FR" sz="3600">
                <a:solidFill>
                  <a:schemeClr val="accent6"/>
                </a:solidFill>
              </a:defRPr>
            </a:lvl1pPr>
          </a:lstStyle>
          <a:p>
            <a:pPr rtl="0"/>
            <a:r>
              <a:rPr lang="fr-FR"/>
              <a:t>Cliquez pour ajouter un titre</a:t>
            </a:r>
          </a:p>
        </p:txBody>
      </p:sp>
      <p:sp>
        <p:nvSpPr>
          <p:cNvPr id="14" name="Espace réservé du contenu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rtlCol="0">
            <a:normAutofit/>
          </a:bodyPr>
          <a:lstStyle>
            <a:lvl1pPr>
              <a:spcBef>
                <a:spcPts val="1000"/>
              </a:spcBef>
              <a:defRPr lang="fr-FR" sz="1800"/>
            </a:lvl1pPr>
            <a:lvl2pPr>
              <a:spcBef>
                <a:spcPts val="1000"/>
              </a:spcBef>
              <a:defRPr lang="fr-FR" sz="1800"/>
            </a:lvl2pPr>
            <a:lvl3pPr>
              <a:spcBef>
                <a:spcPts val="1000"/>
              </a:spcBef>
              <a:defRPr lang="fr-FR" sz="1800"/>
            </a:lvl3pPr>
            <a:lvl4pPr>
              <a:spcBef>
                <a:spcPts val="1000"/>
              </a:spcBef>
              <a:defRPr lang="fr-FR" sz="1800"/>
            </a:lvl4pPr>
            <a:lvl5pPr>
              <a:spcBef>
                <a:spcPts val="1000"/>
              </a:spcBef>
              <a:defRPr lang="fr-FR" sz="1800"/>
            </a:lvl5pPr>
          </a:lstStyle>
          <a:p>
            <a:pPr lvl="0" rtl="0"/>
            <a:r>
              <a:rPr lang="fr-FR"/>
              <a:t>Cliquer pour ajouter du texte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16" name="Espace réservé du numéro de diapositive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rtlCol="0"/>
          <a:lstStyle>
            <a:lvl1pPr>
              <a:defRPr lang="fr-FR" sz="1600">
                <a:latin typeface="+mj-lt"/>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2767508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ôture">
    <p:bg>
      <p:bgPr>
        <a:solidFill>
          <a:schemeClr val="accent6"/>
        </a:solidFill>
        <a:effectLst/>
      </p:bgPr>
    </p:bg>
    <p:spTree>
      <p:nvGrpSpPr>
        <p:cNvPr id="1" name=""/>
        <p:cNvGrpSpPr/>
        <p:nvPr/>
      </p:nvGrpSpPr>
      <p:grpSpPr>
        <a:xfrm>
          <a:off x="0" y="0"/>
          <a:ext cx="0" cy="0"/>
          <a:chOff x="0" y="0"/>
          <a:chExt cx="0" cy="0"/>
        </a:xfrm>
      </p:grpSpPr>
      <p:sp>
        <p:nvSpPr>
          <p:cNvPr id="13" name="Freeform: Form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19" name="Forme libre : Form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defPPr>
              <a:defRPr lang="fr-FR"/>
            </a:defPPr>
          </a:lstStyle>
          <a:p>
            <a:pPr rtl="0"/>
            <a:endParaRPr lang="fr-FR" dirty="0"/>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re 1"/>
          <p:cNvSpPr>
            <a:spLocks noGrp="1"/>
          </p:cNvSpPr>
          <p:nvPr>
            <p:ph type="ctrTitle" hasCustomPrompt="1"/>
          </p:nvPr>
        </p:nvSpPr>
        <p:spPr>
          <a:xfrm>
            <a:off x="914401" y="849782"/>
            <a:ext cx="5715000" cy="2727709"/>
          </a:xfrm>
        </p:spPr>
        <p:txBody>
          <a:bodyPr tIns="0" bIns="0" rtlCol="0" anchor="b" anchorCtr="0">
            <a:noAutofit/>
          </a:bodyPr>
          <a:lstStyle>
            <a:lvl1pPr algn="l">
              <a:lnSpc>
                <a:spcPct val="100000"/>
              </a:lnSpc>
              <a:defRPr lang="fr-FR" sz="3600"/>
            </a:lvl1pPr>
          </a:lstStyle>
          <a:p>
            <a:pPr rtl="0"/>
            <a:r>
              <a:rPr lang="fr-FR"/>
              <a:t>Cliquez pour ajouter un titre</a:t>
            </a:r>
          </a:p>
        </p:txBody>
      </p:sp>
      <p:sp>
        <p:nvSpPr>
          <p:cNvPr id="6" name="Sous-titr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rtlCol="0" anchor="t" anchorCtr="0">
            <a:normAutofit/>
          </a:bodyPr>
          <a:lstStyle>
            <a:lvl1pPr marL="0" indent="0" algn="l">
              <a:spcBef>
                <a:spcPts val="576"/>
              </a:spcBef>
              <a:buNone/>
              <a:defRPr lang="fr-FR" sz="2400"/>
            </a:lvl1pPr>
            <a:lvl2pPr marL="457200" indent="0" algn="ctr">
              <a:buNone/>
              <a:defRPr lang="fr-FR" sz="2000"/>
            </a:lvl2pPr>
            <a:lvl3pPr marL="914400" indent="0" algn="ctr">
              <a:buNone/>
              <a:defRPr lang="fr-FR" sz="1800"/>
            </a:lvl3pPr>
            <a:lvl4pPr marL="1371600" indent="0" algn="ctr">
              <a:buNone/>
              <a:defRPr lang="fr-FR" sz="1600"/>
            </a:lvl4pPr>
            <a:lvl5pPr marL="1828800" indent="0" algn="ctr">
              <a:buNone/>
              <a:defRPr lang="fr-FR" sz="1600"/>
            </a:lvl5pPr>
            <a:lvl6pPr marL="2286000" indent="0" algn="ctr">
              <a:buNone/>
              <a:defRPr lang="fr-FR" sz="1600"/>
            </a:lvl6pPr>
            <a:lvl7pPr marL="2743200" indent="0" algn="ctr">
              <a:buNone/>
              <a:defRPr lang="fr-FR" sz="1600"/>
            </a:lvl7pPr>
            <a:lvl8pPr marL="3200400" indent="0" algn="ctr">
              <a:buNone/>
              <a:defRPr lang="fr-FR" sz="1600"/>
            </a:lvl8pPr>
            <a:lvl9pPr marL="3657600" indent="0" algn="ctr">
              <a:buNone/>
              <a:defRPr lang="fr-FR" sz="1600"/>
            </a:lvl9pPr>
          </a:lstStyle>
          <a:p>
            <a:pPr rtl="0"/>
            <a:r>
              <a:rPr lang="fr-FR"/>
              <a:t>Cliquez pour ajouter un sous-titre</a:t>
            </a:r>
          </a:p>
        </p:txBody>
      </p:sp>
    </p:spTree>
    <p:extLst>
      <p:ext uri="{BB962C8B-B14F-4D97-AF65-F5344CB8AC3E}">
        <p14:creationId xmlns:p14="http://schemas.microsoft.com/office/powerpoint/2010/main" val="2372898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7" name="Forme libre : Forme 6">
            <a:extLst>
              <a:ext uri="{FF2B5EF4-FFF2-40B4-BE49-F238E27FC236}">
                <a16:creationId xmlns:a16="http://schemas.microsoft.com/office/drawing/2014/main" id="{2C6B5F91-ABF5-D0B6-E43F-40CEDC3A6DF8}"/>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9" name="Forme libre : Forme 8">
            <a:extLst>
              <a:ext uri="{FF2B5EF4-FFF2-40B4-BE49-F238E27FC236}">
                <a16:creationId xmlns:a16="http://schemas.microsoft.com/office/drawing/2014/main" id="{A52D64F1-27B6-A1E5-4F44-A6029FAB307B}"/>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2" name="Titre 1"/>
          <p:cNvSpPr>
            <a:spLocks noGrp="1"/>
          </p:cNvSpPr>
          <p:nvPr>
            <p:ph type="title" hasCustomPrompt="1"/>
          </p:nvPr>
        </p:nvSpPr>
        <p:spPr/>
        <p:txBody>
          <a:bodyPr rtlCol="0" anchor="ctr" anchorCtr="0"/>
          <a:lstStyle>
            <a:defPPr>
              <a:defRPr lang="fr-FR"/>
            </a:defPPr>
          </a:lstStyle>
          <a:p>
            <a:pPr rtl="0"/>
            <a:r>
              <a:rPr lang="fr-FR"/>
              <a:t>Cliquez pour ajouter un titre</a:t>
            </a:r>
          </a:p>
        </p:txBody>
      </p:sp>
      <p:sp>
        <p:nvSpPr>
          <p:cNvPr id="5" name="Espace réservé du numéro de diapositive 4"/>
          <p:cNvSpPr>
            <a:spLocks noGrp="1"/>
          </p:cNvSpPr>
          <p:nvPr>
            <p:ph type="sldNum" sz="quarter" idx="12"/>
          </p:nvPr>
        </p:nvSpPr>
        <p:spPr/>
        <p:txBody>
          <a:bodyPr rtlCol="0"/>
          <a:lstStyle>
            <a:lvl1pPr>
              <a:defRPr lang="fr-FR">
                <a:latin typeface="+mn-lt"/>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2071868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6" name="Forme libre : Forme 5">
            <a:extLst>
              <a:ext uri="{FF2B5EF4-FFF2-40B4-BE49-F238E27FC236}">
                <a16:creationId xmlns:a16="http://schemas.microsoft.com/office/drawing/2014/main" id="{A626DE4B-D4E5-B36A-89FA-7C0E87AFC31D}"/>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8" name="Forme libre : Forme 7">
            <a:extLst>
              <a:ext uri="{FF2B5EF4-FFF2-40B4-BE49-F238E27FC236}">
                <a16:creationId xmlns:a16="http://schemas.microsoft.com/office/drawing/2014/main" id="{95243571-BE64-3777-F992-88FC43A60537}"/>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4" name="Espace réservé du numéro de diapositive 3"/>
          <p:cNvSpPr>
            <a:spLocks noGrp="1"/>
          </p:cNvSpPr>
          <p:nvPr>
            <p:ph type="sldNum" sz="quarter" idx="12"/>
          </p:nvPr>
        </p:nvSpPr>
        <p:spPr/>
        <p:txBody>
          <a:bodyPr rtlCol="0"/>
          <a:lstStyle>
            <a:lvl1pPr>
              <a:defRPr lang="fr-FR">
                <a:latin typeface="+mn-lt"/>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158118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1" name="Freeform: Forme 10">
            <a:extLst>
              <a:ext uri="{FF2B5EF4-FFF2-40B4-BE49-F238E27FC236}">
                <a16:creationId xmlns:a16="http://schemas.microsoft.com/office/drawing/2014/main" id="{ADFAE2CB-0EAD-E788-FCB7-FB12F6939199}"/>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2" name="Titre 1"/>
          <p:cNvSpPr>
            <a:spLocks noGrp="1"/>
          </p:cNvSpPr>
          <p:nvPr>
            <p:ph type="title" hasCustomPrompt="1"/>
          </p:nvPr>
        </p:nvSpPr>
        <p:spPr>
          <a:xfrm>
            <a:off x="758952" y="758952"/>
            <a:ext cx="3932237" cy="1524662"/>
          </a:xfrm>
        </p:spPr>
        <p:txBody>
          <a:bodyPr rtlCol="0" anchor="b"/>
          <a:lstStyle>
            <a:lvl1pPr>
              <a:lnSpc>
                <a:spcPct val="100000"/>
              </a:lnSpc>
              <a:defRPr lang="fr-FR" sz="3200"/>
            </a:lvl1pPr>
          </a:lstStyle>
          <a:p>
            <a:pPr rtl="0"/>
            <a:r>
              <a:rPr lang="fr-FR"/>
              <a:t>Cliquez pour ajouter un titre</a:t>
            </a:r>
          </a:p>
        </p:txBody>
      </p:sp>
      <p:sp>
        <p:nvSpPr>
          <p:cNvPr id="7" name="Espace réservé du numéro de diapositive 6"/>
          <p:cNvSpPr>
            <a:spLocks noGrp="1"/>
          </p:cNvSpPr>
          <p:nvPr>
            <p:ph type="sldNum" sz="quarter" idx="12"/>
          </p:nvPr>
        </p:nvSpPr>
        <p:spPr/>
        <p:txBody>
          <a:bodyPr rtlCol="0"/>
          <a:lstStyle>
            <a:lvl1pPr>
              <a:defRPr lang="fr-FR">
                <a:latin typeface="+mn-lt"/>
              </a:defRPr>
            </a:lvl1pPr>
          </a:lstStyle>
          <a:p>
            <a:pPr rtl="0"/>
            <a:fld id="{48F63A3B-78C7-47BE-AE5E-E10140E04643}" type="slidenum">
              <a:rPr lang="fr-FR" smtClean="0"/>
              <a:pPr/>
              <a:t>‹N°›</a:t>
            </a:fld>
            <a:endParaRPr lang="fr-FR" dirty="0"/>
          </a:p>
        </p:txBody>
      </p:sp>
      <p:sp>
        <p:nvSpPr>
          <p:cNvPr id="4" name="Espace réservé du texte 3"/>
          <p:cNvSpPr>
            <a:spLocks noGrp="1"/>
          </p:cNvSpPr>
          <p:nvPr>
            <p:ph type="body" sz="half" idx="2" hasCustomPrompt="1"/>
          </p:nvPr>
        </p:nvSpPr>
        <p:spPr>
          <a:xfrm>
            <a:off x="758952" y="2286000"/>
            <a:ext cx="3932237" cy="3567086"/>
          </a:xfrm>
        </p:spPr>
        <p:txBody>
          <a:bodyPr rtlCol="0"/>
          <a:lstStyle>
            <a:lvl1pPr marL="0" indent="0">
              <a:buNone/>
              <a:defRPr lang="fr-FR" sz="1600"/>
            </a:lvl1pPr>
            <a:lvl2pPr marL="457200" indent="0">
              <a:buNone/>
              <a:defRPr lang="fr-FR" sz="1400"/>
            </a:lvl2pPr>
            <a:lvl3pPr marL="914400" indent="0">
              <a:buNone/>
              <a:defRPr lang="fr-FR" sz="1200"/>
            </a:lvl3pPr>
            <a:lvl4pPr marL="1371600" indent="0">
              <a:buNone/>
              <a:defRPr lang="fr-FR" sz="1000"/>
            </a:lvl4pPr>
            <a:lvl5pPr marL="1828800" indent="0">
              <a:buNone/>
              <a:defRPr lang="fr-FR" sz="1000"/>
            </a:lvl5pPr>
            <a:lvl6pPr marL="2286000" indent="0">
              <a:buNone/>
              <a:defRPr lang="fr-FR" sz="1000"/>
            </a:lvl6pPr>
            <a:lvl7pPr marL="2743200" indent="0">
              <a:buNone/>
              <a:defRPr lang="fr-FR" sz="1000"/>
            </a:lvl7pPr>
            <a:lvl8pPr marL="3200400" indent="0">
              <a:buNone/>
              <a:defRPr lang="fr-FR" sz="1000"/>
            </a:lvl8pPr>
            <a:lvl9pPr marL="3657600" indent="0">
              <a:buNone/>
              <a:defRPr lang="fr-FR" sz="1000"/>
            </a:lvl9pPr>
          </a:lstStyle>
          <a:p>
            <a:pPr lvl="0" rtl="0"/>
            <a:r>
              <a:rPr lang="fr-FR"/>
              <a:t>Cliquer pour ajouter du texte</a:t>
            </a:r>
          </a:p>
        </p:txBody>
      </p:sp>
      <p:sp>
        <p:nvSpPr>
          <p:cNvPr id="3" name="Espace réservé du contenu 2"/>
          <p:cNvSpPr>
            <a:spLocks noGrp="1"/>
          </p:cNvSpPr>
          <p:nvPr>
            <p:ph idx="1" hasCustomPrompt="1"/>
          </p:nvPr>
        </p:nvSpPr>
        <p:spPr>
          <a:xfrm>
            <a:off x="5183187" y="741459"/>
            <a:ext cx="6242839" cy="5119592"/>
          </a:xfrm>
        </p:spPr>
        <p:txBody>
          <a:bodyPr rtlCol="0"/>
          <a:lstStyle>
            <a:lvl1pPr>
              <a:defRPr lang="fr-FR" sz="3200"/>
            </a:lvl1pPr>
            <a:lvl2pPr>
              <a:defRPr lang="fr-FR" sz="2800"/>
            </a:lvl2pPr>
            <a:lvl3pPr>
              <a:defRPr lang="fr-FR" sz="2400"/>
            </a:lvl3pPr>
            <a:lvl4pPr>
              <a:defRPr lang="fr-FR" sz="2000"/>
            </a:lvl4pPr>
            <a:lvl5pPr>
              <a:defRPr lang="fr-FR" sz="2000"/>
            </a:lvl5pPr>
            <a:lvl6pPr>
              <a:defRPr lang="fr-FR" sz="2000"/>
            </a:lvl6pPr>
            <a:lvl7pPr>
              <a:defRPr lang="fr-FR" sz="2000"/>
            </a:lvl7pPr>
            <a:lvl8pPr>
              <a:defRPr lang="fr-FR" sz="2000"/>
            </a:lvl8pPr>
            <a:lvl9pPr>
              <a:defRPr lang="fr-FR" sz="2000"/>
            </a:lvl9pPr>
          </a:lstStyle>
          <a:p>
            <a:pPr lvl="0" rtl="0"/>
            <a:r>
              <a:rPr lang="fr-FR"/>
              <a:t>Cliquer pour ajouter du texte</a:t>
            </a:r>
          </a:p>
          <a:p>
            <a:pPr lvl="1" rtl="0"/>
            <a:r>
              <a:rPr lang="fr-FR"/>
              <a:t>Deuxième niveau</a:t>
            </a:r>
          </a:p>
          <a:p>
            <a:pPr lvl="2" rtl="0"/>
            <a:r>
              <a:rPr lang="fr-FR"/>
              <a:t>Troisième niveau</a:t>
            </a:r>
          </a:p>
          <a:p>
            <a:pPr lvl="3" rtl="0"/>
            <a:r>
              <a:rPr lang="fr-FR"/>
              <a:t>Quatrième niveau</a:t>
            </a:r>
          </a:p>
          <a:p>
            <a:pPr lvl="4" rtl="0"/>
            <a:r>
              <a:rPr lang="fr-FR"/>
              <a:t>Cinquième niveau</a:t>
            </a:r>
          </a:p>
        </p:txBody>
      </p:sp>
    </p:spTree>
    <p:extLst>
      <p:ext uri="{BB962C8B-B14F-4D97-AF65-F5344CB8AC3E}">
        <p14:creationId xmlns:p14="http://schemas.microsoft.com/office/powerpoint/2010/main" val="2745005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1" name="Freeform: Forme 10">
            <a:extLst>
              <a:ext uri="{FF2B5EF4-FFF2-40B4-BE49-F238E27FC236}">
                <a16:creationId xmlns:a16="http://schemas.microsoft.com/office/drawing/2014/main" id="{CAA6B609-D718-DB49-892F-7E49376CC913}"/>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r-FR"/>
            </a:defPPr>
          </a:lstStyle>
          <a:p>
            <a:pPr lvl="0" rtl="0"/>
            <a:endParaRPr lang="fr-FR" dirty="0">
              <a:solidFill>
                <a:schemeClr val="tx1"/>
              </a:solidFill>
            </a:endParaRPr>
          </a:p>
        </p:txBody>
      </p:sp>
      <p:sp>
        <p:nvSpPr>
          <p:cNvPr id="2" name="Titre 1"/>
          <p:cNvSpPr>
            <a:spLocks noGrp="1"/>
          </p:cNvSpPr>
          <p:nvPr>
            <p:ph type="title" hasCustomPrompt="1"/>
          </p:nvPr>
        </p:nvSpPr>
        <p:spPr>
          <a:xfrm>
            <a:off x="760938" y="755372"/>
            <a:ext cx="3931920" cy="1527048"/>
          </a:xfrm>
        </p:spPr>
        <p:txBody>
          <a:bodyPr rtlCol="0" anchor="b"/>
          <a:lstStyle>
            <a:lvl1pPr>
              <a:lnSpc>
                <a:spcPct val="100000"/>
              </a:lnSpc>
              <a:defRPr lang="fr-FR" sz="3200"/>
            </a:lvl1pPr>
          </a:lstStyle>
          <a:p>
            <a:pPr rtl="0"/>
            <a:r>
              <a:rPr lang="fr-FR"/>
              <a:t>Cliquez pour ajouter un titre</a:t>
            </a:r>
          </a:p>
        </p:txBody>
      </p:sp>
      <p:sp>
        <p:nvSpPr>
          <p:cNvPr id="7" name="Espace réservé du numéro de diapositive 6"/>
          <p:cNvSpPr>
            <a:spLocks noGrp="1"/>
          </p:cNvSpPr>
          <p:nvPr>
            <p:ph type="sldNum" sz="quarter" idx="12"/>
          </p:nvPr>
        </p:nvSpPr>
        <p:spPr/>
        <p:txBody>
          <a:bodyPr rtlCol="0"/>
          <a:lstStyle>
            <a:lvl1pPr>
              <a:defRPr lang="fr-FR">
                <a:latin typeface="+mn-lt"/>
              </a:defRPr>
            </a:lvl1pPr>
          </a:lstStyle>
          <a:p>
            <a:pPr rtl="0"/>
            <a:fld id="{48F63A3B-78C7-47BE-AE5E-E10140E04643}" type="slidenum">
              <a:rPr lang="fr-FR" smtClean="0"/>
              <a:pPr/>
              <a:t>‹N°›</a:t>
            </a:fld>
            <a:endParaRPr lang="fr-FR" dirty="0"/>
          </a:p>
        </p:txBody>
      </p:sp>
      <p:sp>
        <p:nvSpPr>
          <p:cNvPr id="4" name="Espace réservé du texte 3"/>
          <p:cNvSpPr>
            <a:spLocks noGrp="1"/>
          </p:cNvSpPr>
          <p:nvPr>
            <p:ph type="body" sz="half" idx="2" hasCustomPrompt="1"/>
          </p:nvPr>
        </p:nvSpPr>
        <p:spPr>
          <a:xfrm>
            <a:off x="760938" y="2286001"/>
            <a:ext cx="3931920" cy="3811588"/>
          </a:xfrm>
        </p:spPr>
        <p:txBody>
          <a:bodyPr rtlCol="0"/>
          <a:lstStyle>
            <a:lvl1pPr marL="0" indent="0">
              <a:buNone/>
              <a:defRPr lang="fr-FR" sz="1600"/>
            </a:lvl1pPr>
            <a:lvl2pPr marL="457200" indent="0">
              <a:buNone/>
              <a:defRPr lang="fr-FR" sz="1400"/>
            </a:lvl2pPr>
            <a:lvl3pPr marL="914400" indent="0">
              <a:buNone/>
              <a:defRPr lang="fr-FR" sz="1200"/>
            </a:lvl3pPr>
            <a:lvl4pPr marL="1371600" indent="0">
              <a:buNone/>
              <a:defRPr lang="fr-FR" sz="1000"/>
            </a:lvl4pPr>
            <a:lvl5pPr marL="1828800" indent="0">
              <a:buNone/>
              <a:defRPr lang="fr-FR" sz="1000"/>
            </a:lvl5pPr>
            <a:lvl6pPr marL="2286000" indent="0">
              <a:buNone/>
              <a:defRPr lang="fr-FR" sz="1000"/>
            </a:lvl6pPr>
            <a:lvl7pPr marL="2743200" indent="0">
              <a:buNone/>
              <a:defRPr lang="fr-FR" sz="1000"/>
            </a:lvl7pPr>
            <a:lvl8pPr marL="3200400" indent="0">
              <a:buNone/>
              <a:defRPr lang="fr-FR" sz="1000"/>
            </a:lvl8pPr>
            <a:lvl9pPr marL="3657600" indent="0">
              <a:buNone/>
              <a:defRPr lang="fr-FR" sz="1000"/>
            </a:lvl9pPr>
          </a:lstStyle>
          <a:p>
            <a:pPr lvl="0" rtl="0"/>
            <a:r>
              <a:rPr lang="fr-FR"/>
              <a:t>Cliquer pour ajouter du texte</a:t>
            </a:r>
          </a:p>
        </p:txBody>
      </p:sp>
      <p:sp>
        <p:nvSpPr>
          <p:cNvPr id="3" name="Espace réservé d’image 2"/>
          <p:cNvSpPr>
            <a:spLocks noGrp="1" noChangeAspect="1"/>
          </p:cNvSpPr>
          <p:nvPr>
            <p:ph type="pic" idx="1" hasCustomPrompt="1"/>
          </p:nvPr>
        </p:nvSpPr>
        <p:spPr>
          <a:xfrm>
            <a:off x="5262700" y="987425"/>
            <a:ext cx="6172200" cy="4873625"/>
          </a:xfrm>
        </p:spPr>
        <p:txBody>
          <a:bodyPr rtlCol="0" anchor="t">
            <a:normAutofit/>
          </a:bodyPr>
          <a:lstStyle>
            <a:lvl1pPr marL="0" indent="0" algn="ctr">
              <a:buNone/>
              <a:defRPr lang="fr-FR" sz="2800"/>
            </a:lvl1pPr>
            <a:lvl2pPr marL="457200" indent="0">
              <a:buNone/>
              <a:defRPr lang="fr-FR" sz="2800"/>
            </a:lvl2pPr>
            <a:lvl3pPr marL="914400" indent="0">
              <a:buNone/>
              <a:defRPr lang="fr-FR" sz="2400"/>
            </a:lvl3pPr>
            <a:lvl4pPr marL="1371600" indent="0">
              <a:buNone/>
              <a:defRPr lang="fr-FR" sz="2000"/>
            </a:lvl4pPr>
            <a:lvl5pPr marL="1828800" indent="0">
              <a:buNone/>
              <a:defRPr lang="fr-FR" sz="2000"/>
            </a:lvl5pPr>
            <a:lvl6pPr marL="2286000" indent="0">
              <a:buNone/>
              <a:defRPr lang="fr-FR" sz="2000"/>
            </a:lvl6pPr>
            <a:lvl7pPr marL="2743200" indent="0">
              <a:buNone/>
              <a:defRPr lang="fr-FR" sz="2000"/>
            </a:lvl7pPr>
            <a:lvl8pPr marL="3200400" indent="0">
              <a:buNone/>
              <a:defRPr lang="fr-FR" sz="2000"/>
            </a:lvl8pPr>
            <a:lvl9pPr marL="3657600" indent="0">
              <a:buNone/>
              <a:defRPr lang="fr-FR" sz="2000"/>
            </a:lvl9pPr>
          </a:lstStyle>
          <a:p>
            <a:pPr rtl="0"/>
            <a:r>
              <a:rPr lang="fr-FR"/>
              <a:t>Cliquez ici pour ajouter une image.</a:t>
            </a:r>
          </a:p>
        </p:txBody>
      </p:sp>
    </p:spTree>
    <p:extLst>
      <p:ext uri="{BB962C8B-B14F-4D97-AF65-F5344CB8AC3E}">
        <p14:creationId xmlns:p14="http://schemas.microsoft.com/office/powerpoint/2010/main" val="2234670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r-FR"/>
              <a:t>Modifiez le style du titre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5800" y="3132666"/>
            <a:ext cx="5311775" cy="308601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3132666"/>
            <a:ext cx="5334000" cy="308601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DE601A0-B6FD-4E11-955D-B4178C3673C5}" type="datetimeFigureOut">
              <a:rPr lang="fr-FR" smtClean="0"/>
              <a:t>09/09/2024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F45F849-7891-4C1D-93C4-EEC3A0851292}" type="slidenum">
              <a:rPr lang="fr-FR" smtClean="0"/>
              <a:t>‹N°›</a:t>
            </a:fld>
            <a:endParaRPr lang="fr-FR"/>
          </a:p>
        </p:txBody>
      </p:sp>
    </p:spTree>
    <p:extLst>
      <p:ext uri="{BB962C8B-B14F-4D97-AF65-F5344CB8AC3E}">
        <p14:creationId xmlns:p14="http://schemas.microsoft.com/office/powerpoint/2010/main" val="2847184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matchingName="Title and body" userDrawn="1">
  <p:cSld name="Title and body">
    <p:bg>
      <p:bgPr>
        <a:solidFill>
          <a:schemeClr val="dk2"/>
        </a:solidFill>
        <a:effectLst/>
      </p:bgPr>
    </p:bg>
    <p:spTree>
      <p:nvGrpSpPr>
        <p:cNvPr id="1" name=""/>
        <p:cNvGrpSpPr/>
        <p:nvPr/>
      </p:nvGrpSpPr>
      <p:grpSpPr bwMode="auto">
        <a:xfrm>
          <a:off x="0" y="0"/>
          <a:ext cx="0" cy="0"/>
          <a:chOff x="0" y="0"/>
          <a:chExt cx="0" cy="0"/>
        </a:xfrm>
      </p:grpSpPr>
      <p:sp>
        <p:nvSpPr>
          <p:cNvPr id="50" name="Google Shape;50;p4"/>
          <p:cNvSpPr/>
          <p:nvPr/>
        </p:nvSpPr>
        <p:spPr bwMode="auto">
          <a:xfrm flipH="1">
            <a:off x="4776800" y="2067599"/>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a:spcBef>
                <a:spcPts val="0"/>
              </a:spcBef>
              <a:spcAft>
                <a:spcPts val="0"/>
              </a:spcAft>
              <a:buNone/>
              <a:defRPr/>
            </a:pPr>
            <a:endParaRPr sz="2400"/>
          </a:p>
        </p:txBody>
      </p:sp>
      <p:sp>
        <p:nvSpPr>
          <p:cNvPr id="51" name="Google Shape;51;p4"/>
          <p:cNvSpPr/>
          <p:nvPr/>
        </p:nvSpPr>
        <p:spPr bwMode="auto">
          <a:xfrm>
            <a:off x="0"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a:spcBef>
                <a:spcPts val="0"/>
              </a:spcBef>
              <a:spcAft>
                <a:spcPts val="0"/>
              </a:spcAft>
              <a:buNone/>
              <a:defRPr/>
            </a:pPr>
            <a:endParaRPr sz="2400"/>
          </a:p>
        </p:txBody>
      </p:sp>
      <p:sp>
        <p:nvSpPr>
          <p:cNvPr id="2" name="Google Shape;51;p4"/>
          <p:cNvSpPr/>
          <p:nvPr userDrawn="1"/>
        </p:nvSpPr>
        <p:spPr bwMode="auto">
          <a:xfrm rot="10800000">
            <a:off x="6358070" y="-1"/>
            <a:ext cx="5833929" cy="2615013"/>
          </a:xfrm>
          <a:prstGeom prst="rtTriangle">
            <a:avLst/>
          </a:prstGeom>
          <a:solidFill>
            <a:srgbClr val="41868B"/>
          </a:solidFill>
          <a:ln>
            <a:solidFill>
              <a:srgbClr val="41868B"/>
            </a:solidFill>
          </a:ln>
        </p:spPr>
        <p:txBody>
          <a:bodyPr spcFirstLastPara="1" wrap="square" lIns="121900" tIns="121900" rIns="121900" bIns="121900" anchor="ctr" anchorCtr="0">
            <a:noAutofit/>
          </a:bodyPr>
          <a:lstStyle/>
          <a:p>
            <a:pPr marL="0" lvl="0" indent="0" algn="l">
              <a:spcBef>
                <a:spcPts val="0"/>
              </a:spcBef>
              <a:spcAft>
                <a:spcPts val="0"/>
              </a:spcAft>
              <a:buNone/>
              <a:defRPr/>
            </a:pPr>
            <a:endParaRPr sz="2400"/>
          </a:p>
        </p:txBody>
      </p:sp>
      <p:sp>
        <p:nvSpPr>
          <p:cNvPr id="5" name="Google Shape;67;p6"/>
          <p:cNvSpPr/>
          <p:nvPr userDrawn="1"/>
        </p:nvSpPr>
        <p:spPr bwMode="auto">
          <a:xfrm>
            <a:off x="271000"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r>
              <a:rPr lang="fr-FR" sz="2400"/>
              <a:t>6ÈME ÉDITION</a:t>
            </a:r>
          </a:p>
          <a:p>
            <a:r>
              <a:rPr lang="fr-FR" sz="2400"/>
              <a:t>JOURNÉES NATIONALES DES CPTS</a:t>
            </a:r>
          </a:p>
        </p:txBody>
      </p:sp>
      <p:pic>
        <p:nvPicPr>
          <p:cNvPr id="4" name="Image 3"/>
          <p:cNvPicPr>
            <a:picLocks noChangeAspect="1"/>
          </p:cNvPicPr>
          <p:nvPr userDrawn="1"/>
        </p:nvPicPr>
        <p:blipFill>
          <a:blip r:embed="rId2"/>
          <a:stretch/>
        </p:blipFill>
        <p:spPr bwMode="auto">
          <a:xfrm>
            <a:off x="483532" y="5899389"/>
            <a:ext cx="4357653" cy="582058"/>
          </a:xfrm>
          <a:prstGeom prst="rect">
            <a:avLst/>
          </a:prstGeom>
        </p:spPr>
      </p:pic>
      <p:pic>
        <p:nvPicPr>
          <p:cNvPr id="7" name="Image 6">
            <a:extLst>
              <a:ext uri="{FF2B5EF4-FFF2-40B4-BE49-F238E27FC236}">
                <a16:creationId xmlns:a16="http://schemas.microsoft.com/office/drawing/2014/main" id="{50BA4335-7E6C-5C2A-214A-568EEEAD3681}"/>
              </a:ext>
            </a:extLst>
          </p:cNvPr>
          <p:cNvPicPr>
            <a:picLocks noChangeAspect="1"/>
          </p:cNvPicPr>
          <p:nvPr userDrawn="1"/>
        </p:nvPicPr>
        <p:blipFill>
          <a:blip r:embed="rId3"/>
          <a:stretch>
            <a:fillRect/>
          </a:stretch>
        </p:blipFill>
        <p:spPr>
          <a:xfrm>
            <a:off x="501533" y="548680"/>
            <a:ext cx="1645856" cy="1208444"/>
          </a:xfrm>
          <a:prstGeom prst="rect">
            <a:avLst/>
          </a:prstGeom>
        </p:spPr>
      </p:pic>
    </p:spTree>
    <p:extLst>
      <p:ext uri="{BB962C8B-B14F-4D97-AF65-F5344CB8AC3E}">
        <p14:creationId xmlns:p14="http://schemas.microsoft.com/office/powerpoint/2010/main" val="3375070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dre du jour">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452303" y="3405019"/>
            <a:ext cx="5739697" cy="3467971"/>
            <a:chOff x="5009037" y="2525712"/>
            <a:chExt cx="7170193" cy="4332288"/>
          </a:xfrm>
        </p:grpSpPr>
        <p:sp>
          <p:nvSpPr>
            <p:cNvPr id="7" name="Forme libre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rtl="0"/>
              <a:endParaRPr lang="fr-FR" dirty="0"/>
            </a:p>
          </p:txBody>
        </p:sp>
        <p:sp>
          <p:nvSpPr>
            <p:cNvPr id="8" name="Forme libre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rtl="0"/>
              <a:endParaRPr lang="fr-FR" dirty="0"/>
            </a:p>
          </p:txBody>
        </p:sp>
      </p:grpSp>
      <p:grpSp>
        <p:nvGrpSpPr>
          <p:cNvPr id="9" name="Groupe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465610" y="0"/>
            <a:ext cx="5739697" cy="3467971"/>
            <a:chOff x="5183405" y="2678112"/>
            <a:chExt cx="7170193" cy="4332288"/>
          </a:xfrm>
        </p:grpSpPr>
        <p:sp>
          <p:nvSpPr>
            <p:cNvPr id="10" name="Forme libre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rtl="0"/>
              <a:endParaRPr lang="fr-FR" dirty="0"/>
            </a:p>
          </p:txBody>
        </p:sp>
        <p:sp>
          <p:nvSpPr>
            <p:cNvPr id="11" name="Forme libre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rtl="0"/>
              <a:endParaRPr lang="fr-FR" dirty="0"/>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defPPr>
              <a:defRPr lang="fr-FR"/>
            </a:defPPr>
          </a:lstStyle>
          <a:p>
            <a:pPr rtl="0"/>
            <a:endParaRPr lang="fr-FR" dirty="0"/>
          </a:p>
        </p:txBody>
      </p:sp>
      <p:sp>
        <p:nvSpPr>
          <p:cNvPr id="2" name="Titr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rtlCol="0">
            <a:noAutofit/>
          </a:bodyPr>
          <a:lstStyle>
            <a:lvl1pPr algn="l">
              <a:lnSpc>
                <a:spcPct val="100000"/>
              </a:lnSpc>
              <a:defRPr lang="fr-FR" sz="3600"/>
            </a:lvl1pPr>
          </a:lstStyle>
          <a:p>
            <a:pPr rtl="0"/>
            <a:r>
              <a:rPr lang="fr-FR"/>
              <a:t>Cliquez pour ajouter un titre</a:t>
            </a:r>
          </a:p>
        </p:txBody>
      </p:sp>
      <p:sp>
        <p:nvSpPr>
          <p:cNvPr id="13" name="Espace réservé du contenu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rtlCol="0">
            <a:normAutofit/>
          </a:bodyPr>
          <a:lstStyle>
            <a:lvl1pPr marL="0" indent="0">
              <a:lnSpc>
                <a:spcPct val="150000"/>
              </a:lnSpc>
              <a:spcBef>
                <a:spcPts val="0"/>
              </a:spcBef>
              <a:buNone/>
              <a:defRPr lang="fr-FR" sz="2400"/>
            </a:lvl1pPr>
            <a:lvl2pPr marL="347472">
              <a:lnSpc>
                <a:spcPct val="150000"/>
              </a:lnSpc>
              <a:spcBef>
                <a:spcPts val="0"/>
              </a:spcBef>
              <a:defRPr lang="fr-FR" sz="2000"/>
            </a:lvl2pPr>
            <a:lvl3pPr marL="685800">
              <a:lnSpc>
                <a:spcPct val="150000"/>
              </a:lnSpc>
              <a:spcBef>
                <a:spcPts val="0"/>
              </a:spcBef>
              <a:defRPr lang="fr-FR" sz="1800"/>
            </a:lvl3pPr>
          </a:lstStyle>
          <a:p>
            <a:pPr lvl="0" rtl="0"/>
            <a:r>
              <a:rPr lang="fr-FR"/>
              <a:t>Cliquer pour ajouter du texte</a:t>
            </a:r>
          </a:p>
          <a:p>
            <a:pPr lvl="1" rtl="0"/>
            <a:r>
              <a:rPr lang="fr-FR"/>
              <a:t>Deuxième niveau</a:t>
            </a:r>
          </a:p>
          <a:p>
            <a:pPr lvl="2" rtl="0"/>
            <a:r>
              <a:rPr lang="fr-FR"/>
              <a:t>Troisième niveau</a:t>
            </a:r>
          </a:p>
        </p:txBody>
      </p:sp>
      <p:sp>
        <p:nvSpPr>
          <p:cNvPr id="3" name="Espace réservé du numéro de diapositive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rtlCol="0"/>
          <a:lstStyle>
            <a:lvl1pPr>
              <a:defRPr lang="fr-FR" sz="1600">
                <a:latin typeface="+mj-lt"/>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obj" userDrawn="1">
  <p:cSld name="Titre et contenu">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Cliquez pour modifier le style du titre</a:t>
            </a:r>
            <a:endParaRPr/>
          </a:p>
        </p:txBody>
      </p:sp>
      <p:sp>
        <p:nvSpPr>
          <p:cNvPr id="3" name="Espace réservé du contenu 2"/>
          <p:cNvSpPr>
            <a:spLocks noGrp="1"/>
          </p:cNvSpPr>
          <p:nvPr>
            <p:ph idx="1"/>
          </p:nvPr>
        </p:nvSpPr>
        <p:spPr bwMode="auto"/>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Espace réservé de la date 3"/>
          <p:cNvSpPr>
            <a:spLocks noGrp="1"/>
          </p:cNvSpPr>
          <p:nvPr>
            <p:ph type="dt" sz="half" idx="10"/>
          </p:nvPr>
        </p:nvSpPr>
        <p:spPr bwMode="auto"/>
        <p:txBody>
          <a:bodyPr/>
          <a:lstStyle>
            <a:lvl1pPr>
              <a:defRPr/>
            </a:lvl1pPr>
          </a:lstStyle>
          <a:p>
            <a:pPr>
              <a:defRPr/>
            </a:pPr>
            <a:endParaRPr lang="fr-FR"/>
          </a:p>
        </p:txBody>
      </p:sp>
      <p:sp>
        <p:nvSpPr>
          <p:cNvPr id="5" name="Espace réservé du pied de page 4"/>
          <p:cNvSpPr>
            <a:spLocks noGrp="1"/>
          </p:cNvSpPr>
          <p:nvPr>
            <p:ph type="ftr" sz="quarter" idx="11"/>
          </p:nvPr>
        </p:nvSpPr>
        <p:spPr bwMode="auto"/>
        <p:txBody>
          <a:bodyPr/>
          <a:lstStyle>
            <a:lvl1pPr>
              <a:defRPr/>
            </a:lvl1pPr>
          </a:lstStyle>
          <a:p>
            <a:pPr>
              <a:defRPr/>
            </a:pPr>
            <a:r>
              <a:rPr lang="fr-FR"/>
              <a:t>P.Marissal ACB 2012</a:t>
            </a:r>
            <a:endParaRPr/>
          </a:p>
        </p:txBody>
      </p:sp>
      <p:sp>
        <p:nvSpPr>
          <p:cNvPr id="6" name="Espace réservé du numéro de diapositive 5"/>
          <p:cNvSpPr>
            <a:spLocks noGrp="1"/>
          </p:cNvSpPr>
          <p:nvPr>
            <p:ph type="sldNum" sz="quarter" idx="12"/>
          </p:nvPr>
        </p:nvSpPr>
        <p:spPr bwMode="auto"/>
        <p:txBody>
          <a:bodyPr/>
          <a:lstStyle>
            <a:lvl1pPr>
              <a:defRPr/>
            </a:lvl1pPr>
          </a:lstStyle>
          <a:p>
            <a:pPr>
              <a:defRPr/>
            </a:pPr>
            <a:fld id="{5771D1EB-D794-9049-956C-B776D45FF990}" type="slidenum">
              <a:rPr lang="fr-FR"/>
              <a:t>‹N°›</a:t>
            </a:fld>
            <a:endParaRPr lang="fr-FR"/>
          </a:p>
        </p:txBody>
      </p:sp>
    </p:spTree>
    <p:extLst>
      <p:ext uri="{BB962C8B-B14F-4D97-AF65-F5344CB8AC3E}">
        <p14:creationId xmlns:p14="http://schemas.microsoft.com/office/powerpoint/2010/main" val="1369903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blank" userDrawn="1">
  <p:cSld name="Vide">
    <p:spTree>
      <p:nvGrpSpPr>
        <p:cNvPr id="1" name=""/>
        <p:cNvGrpSpPr/>
        <p:nvPr/>
      </p:nvGrpSpPr>
      <p:grpSpPr bwMode="auto">
        <a:xfrm>
          <a:off x="0" y="0"/>
          <a:ext cx="0" cy="0"/>
          <a:chOff x="0" y="0"/>
          <a:chExt cx="0" cy="0"/>
        </a:xfrm>
      </p:grpSpPr>
      <p:sp>
        <p:nvSpPr>
          <p:cNvPr id="2" name="Espace réservé de la date 3"/>
          <p:cNvSpPr>
            <a:spLocks noGrp="1"/>
          </p:cNvSpPr>
          <p:nvPr>
            <p:ph type="dt" sz="half" idx="10"/>
          </p:nvPr>
        </p:nvSpPr>
        <p:spPr bwMode="auto"/>
        <p:txBody>
          <a:bodyPr/>
          <a:lstStyle>
            <a:lvl1pPr>
              <a:defRPr/>
            </a:lvl1pPr>
          </a:lstStyle>
          <a:p>
            <a:pPr>
              <a:defRPr/>
            </a:pPr>
            <a:endParaRPr lang="fr-FR"/>
          </a:p>
        </p:txBody>
      </p:sp>
      <p:sp>
        <p:nvSpPr>
          <p:cNvPr id="3" name="Espace réservé du pied de page 4"/>
          <p:cNvSpPr>
            <a:spLocks noGrp="1"/>
          </p:cNvSpPr>
          <p:nvPr>
            <p:ph type="ftr" sz="quarter" idx="11"/>
          </p:nvPr>
        </p:nvSpPr>
        <p:spPr bwMode="auto"/>
        <p:txBody>
          <a:bodyPr/>
          <a:lstStyle>
            <a:lvl1pPr>
              <a:defRPr/>
            </a:lvl1pPr>
          </a:lstStyle>
          <a:p>
            <a:pPr>
              <a:defRPr/>
            </a:pPr>
            <a:r>
              <a:rPr lang="fr-FR"/>
              <a:t>P.Marissal ACB 2012</a:t>
            </a:r>
            <a:endParaRPr/>
          </a:p>
        </p:txBody>
      </p:sp>
      <p:sp>
        <p:nvSpPr>
          <p:cNvPr id="4" name="Espace réservé du numéro de diapositive 5"/>
          <p:cNvSpPr>
            <a:spLocks noGrp="1"/>
          </p:cNvSpPr>
          <p:nvPr>
            <p:ph type="sldNum" sz="quarter" idx="12"/>
          </p:nvPr>
        </p:nvSpPr>
        <p:spPr bwMode="auto"/>
        <p:txBody>
          <a:bodyPr/>
          <a:lstStyle>
            <a:lvl1pPr>
              <a:defRPr/>
            </a:lvl1pPr>
          </a:lstStyle>
          <a:p>
            <a:pPr>
              <a:defRPr/>
            </a:pPr>
            <a:fld id="{5DE57938-5CF9-C04D-AF5D-40D0878D74A3}" type="slidenum">
              <a:rPr lang="fr-FR"/>
              <a:t>‹N°›</a:t>
            </a:fld>
            <a:endParaRPr lang="fr-FR"/>
          </a:p>
        </p:txBody>
      </p:sp>
    </p:spTree>
    <p:extLst>
      <p:ext uri="{BB962C8B-B14F-4D97-AF65-F5344CB8AC3E}">
        <p14:creationId xmlns:p14="http://schemas.microsoft.com/office/powerpoint/2010/main" val="3002800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fr-FR"/>
            </a:defPPr>
          </a:lstStyle>
          <a:p>
            <a:pPr algn="ctr" rtl="0"/>
            <a:endParaRPr lang="fr-FR" sz="450" dirty="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sz="1600" dirty="0"/>
          </a:p>
        </p:txBody>
      </p:sp>
      <p:grpSp>
        <p:nvGrpSpPr>
          <p:cNvPr id="18" name="Groupe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Form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lvl="0" rtl="0"/>
              <a:endParaRPr lang="fr-FR" dirty="0"/>
            </a:p>
          </p:txBody>
        </p:sp>
        <p:sp>
          <p:nvSpPr>
            <p:cNvPr id="15" name="Freeform: Form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lvl="0" rtl="0"/>
              <a:endParaRPr lang="fr-FR" dirty="0">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defPPr>
                <a:defRPr lang="fr-FR"/>
              </a:defPPr>
            </a:lstStyle>
            <a:p>
              <a:pPr rtl="0"/>
              <a:endParaRPr lang="fr-FR" dirty="0"/>
            </a:p>
          </p:txBody>
        </p:sp>
      </p:grpSp>
      <p:sp>
        <p:nvSpPr>
          <p:cNvPr id="2" name="Titre 1"/>
          <p:cNvSpPr>
            <a:spLocks noGrp="1"/>
          </p:cNvSpPr>
          <p:nvPr userDrawn="1">
            <p:ph type="title" hasCustomPrompt="1"/>
          </p:nvPr>
        </p:nvSpPr>
        <p:spPr>
          <a:xfrm>
            <a:off x="5702441" y="1061623"/>
            <a:ext cx="5723586" cy="4739104"/>
          </a:xfrm>
        </p:spPr>
        <p:txBody>
          <a:bodyPr tIns="0" bIns="0" rtlCol="0" anchor="ctr">
            <a:noAutofit/>
          </a:bodyPr>
          <a:lstStyle>
            <a:lvl1pPr algn="l">
              <a:lnSpc>
                <a:spcPct val="100000"/>
              </a:lnSpc>
              <a:defRPr lang="fr-FR" sz="3600" b="1"/>
            </a:lvl1pPr>
          </a:lstStyle>
          <a:p>
            <a:pPr rtl="0"/>
            <a:r>
              <a:rPr lang="fr-FR"/>
              <a:t>Cliquez pour ajouter un titre</a:t>
            </a:r>
          </a:p>
        </p:txBody>
      </p:sp>
      <p:sp>
        <p:nvSpPr>
          <p:cNvPr id="8" name="Espace réservé d’image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rtlCol="0">
            <a:normAutofit/>
          </a:bodyPr>
          <a:lstStyle>
            <a:lvl1pPr marL="0" indent="0">
              <a:buNone/>
              <a:defRPr lang="fr-FR" sz="1800"/>
            </a:lvl1pPr>
          </a:lstStyle>
          <a:p>
            <a:pPr lvl="0" rtl="0"/>
            <a:r>
              <a:rPr lang="fr-FR"/>
              <a:t>Cliquez ici pour ajouter une image.</a:t>
            </a:r>
          </a:p>
        </p:txBody>
      </p:sp>
    </p:spTree>
    <p:extLst>
      <p:ext uri="{BB962C8B-B14F-4D97-AF65-F5344CB8AC3E}">
        <p14:creationId xmlns:p14="http://schemas.microsoft.com/office/powerpoint/2010/main" val="433189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fr-FR"/>
            </a:defPPr>
          </a:lstStyle>
          <a:p>
            <a:pPr algn="ctr" rtl="0"/>
            <a:endParaRPr lang="fr-FR" sz="450" dirty="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sz="1600" dirty="0"/>
          </a:p>
        </p:txBody>
      </p:sp>
      <p:sp>
        <p:nvSpPr>
          <p:cNvPr id="36" name="Forme libre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lvl="0" rtl="0"/>
            <a:endParaRPr lang="fr-FR" dirty="0">
              <a:solidFill>
                <a:schemeClr val="tx1"/>
              </a:solidFill>
            </a:endParaRPr>
          </a:p>
        </p:txBody>
      </p:sp>
      <p:sp>
        <p:nvSpPr>
          <p:cNvPr id="33" name="Forme libre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r-FR"/>
            </a:defPPr>
          </a:lstStyle>
          <a:p>
            <a:pPr lvl="0" algn="ctr" rtl="0"/>
            <a:endParaRPr lang="fr-FR" dirty="0"/>
          </a:p>
        </p:txBody>
      </p:sp>
      <p:sp>
        <p:nvSpPr>
          <p:cNvPr id="4" name="Titr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rtlCol="0">
            <a:noAutofit/>
          </a:bodyPr>
          <a:lstStyle>
            <a:lvl1pPr algn="l">
              <a:lnSpc>
                <a:spcPct val="100000"/>
              </a:lnSpc>
              <a:defRPr lang="fr-FR" sz="3600"/>
            </a:lvl1pPr>
          </a:lstStyle>
          <a:p>
            <a:pPr rtl="0"/>
            <a:r>
              <a:rPr lang="fr-FR"/>
              <a:t>Cliquer pour ajouter du texte</a:t>
            </a:r>
          </a:p>
        </p:txBody>
      </p:sp>
      <p:sp>
        <p:nvSpPr>
          <p:cNvPr id="5" name="Espace réservé du contenu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rtlCol="0">
            <a:normAutofit/>
          </a:bodyPr>
          <a:lstStyle>
            <a:lvl1pPr marL="0" indent="0">
              <a:lnSpc>
                <a:spcPct val="100000"/>
              </a:lnSpc>
              <a:spcBef>
                <a:spcPts val="0"/>
              </a:spcBef>
              <a:buNone/>
              <a:defRPr lang="fr-FR" sz="2400"/>
            </a:lvl1pPr>
            <a:lvl2pPr marL="347472">
              <a:lnSpc>
                <a:spcPct val="100000"/>
              </a:lnSpc>
              <a:spcBef>
                <a:spcPts val="0"/>
              </a:spcBef>
              <a:defRPr lang="fr-FR" sz="2400"/>
            </a:lvl2pPr>
            <a:lvl3pPr marL="685800">
              <a:lnSpc>
                <a:spcPct val="100000"/>
              </a:lnSpc>
              <a:spcBef>
                <a:spcPts val="0"/>
              </a:spcBef>
              <a:defRPr lang="fr-FR" sz="2400"/>
            </a:lvl3pPr>
          </a:lstStyle>
          <a:p>
            <a:pPr lvl="0" rtl="0"/>
            <a:r>
              <a:rPr lang="fr-FR"/>
              <a:t>Cliquer pour ajouter du texte</a:t>
            </a:r>
          </a:p>
          <a:p>
            <a:pPr lvl="1" rtl="0"/>
            <a:r>
              <a:rPr lang="fr-FR"/>
              <a:t>Deuxième niveau</a:t>
            </a:r>
          </a:p>
          <a:p>
            <a:pPr lvl="2" rtl="0"/>
            <a:r>
              <a:rPr lang="fr-FR"/>
              <a:t>Troisième niveau</a:t>
            </a:r>
          </a:p>
        </p:txBody>
      </p:sp>
      <p:sp>
        <p:nvSpPr>
          <p:cNvPr id="52" name="Espace réservé d’image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rtlCol="0">
            <a:normAutofit/>
          </a:bodyPr>
          <a:lstStyle>
            <a:lvl1pPr marL="0" indent="0">
              <a:buNone/>
              <a:defRPr lang="fr-FR" sz="1800"/>
            </a:lvl1pPr>
          </a:lstStyle>
          <a:p>
            <a:pPr lvl="0" rtl="0"/>
            <a:r>
              <a:rPr lang="fr-FR"/>
              <a:t>Cliquez ici pour ajouter une image.</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defPPr>
              <a:defRPr lang="fr-FR"/>
            </a:defPPr>
          </a:lstStyle>
          <a:p>
            <a:pPr rtl="0"/>
            <a:endParaRPr lang="fr-FR" dirty="0"/>
          </a:p>
        </p:txBody>
      </p:sp>
      <p:sp>
        <p:nvSpPr>
          <p:cNvPr id="53" name="Freeform: Form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defPPr>
              <a:defRPr lang="fr-FR"/>
            </a:defPPr>
          </a:lstStyle>
          <a:p>
            <a:pPr rtl="0"/>
            <a:endParaRPr lang="fr-FR" dirty="0"/>
          </a:p>
        </p:txBody>
      </p:sp>
      <p:sp>
        <p:nvSpPr>
          <p:cNvPr id="29" name="Forme libre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rtl="0"/>
            <a:endParaRPr lang="fr-FR" dirty="0"/>
          </a:p>
        </p:txBody>
      </p:sp>
      <p:sp>
        <p:nvSpPr>
          <p:cNvPr id="31" name="Forme libre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rtl="0"/>
            <a:endParaRPr lang="fr-FR" dirty="0"/>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defPPr>
              <a:defRPr lang="fr-FR"/>
            </a:defPPr>
          </a:lstStyle>
          <a:p>
            <a:pPr rtl="0"/>
            <a:endParaRPr lang="fr-FR" dirty="0"/>
          </a:p>
        </p:txBody>
      </p:sp>
      <p:sp>
        <p:nvSpPr>
          <p:cNvPr id="2" name="Titre 1"/>
          <p:cNvSpPr>
            <a:spLocks noGrp="1"/>
          </p:cNvSpPr>
          <p:nvPr>
            <p:ph type="title" hasCustomPrompt="1"/>
          </p:nvPr>
        </p:nvSpPr>
        <p:spPr>
          <a:xfrm>
            <a:off x="3460565" y="1057274"/>
            <a:ext cx="7965461" cy="994164"/>
          </a:xfrm>
        </p:spPr>
        <p:txBody>
          <a:bodyPr lIns="91440" tIns="0" rIns="91440" bIns="0" rtlCol="0" anchor="b" anchorCtr="0">
            <a:noAutofit/>
          </a:bodyPr>
          <a:lstStyle>
            <a:lvl1pPr algn="l">
              <a:lnSpc>
                <a:spcPct val="100000"/>
              </a:lnSpc>
              <a:defRPr lang="fr-FR" sz="3600" b="1">
                <a:latin typeface="+mj-lt"/>
                <a:cs typeface="Arial" panose="020B0604020202020204" pitchFamily="34" charset="0"/>
              </a:defRPr>
            </a:lvl1pPr>
          </a:lstStyle>
          <a:p>
            <a:pPr rtl="0"/>
            <a:r>
              <a:rPr lang="fr-FR"/>
              <a:t>Cliquez pour ajouter un titre</a:t>
            </a:r>
          </a:p>
        </p:txBody>
      </p:sp>
      <p:sp>
        <p:nvSpPr>
          <p:cNvPr id="13" name="Espace réservé du contenu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rtlCol="0">
            <a:normAutofit/>
          </a:bodyPr>
          <a:lstStyle>
            <a:lvl1pPr>
              <a:spcBef>
                <a:spcPts val="1000"/>
              </a:spcBef>
              <a:defRPr lang="fr-FR" sz="1800"/>
            </a:lvl1pPr>
            <a:lvl2pPr>
              <a:spcBef>
                <a:spcPts val="1000"/>
              </a:spcBef>
              <a:defRPr lang="fr-FR" sz="1800"/>
            </a:lvl2pPr>
            <a:lvl3pPr>
              <a:spcBef>
                <a:spcPts val="1000"/>
              </a:spcBef>
              <a:defRPr lang="fr-FR" sz="1800"/>
            </a:lvl3pPr>
            <a:lvl4pPr>
              <a:spcBef>
                <a:spcPts val="1000"/>
              </a:spcBef>
              <a:defRPr lang="fr-FR" sz="1800"/>
            </a:lvl4pPr>
            <a:lvl5pPr>
              <a:spcBef>
                <a:spcPts val="1000"/>
              </a:spcBef>
              <a:defRPr lang="fr-FR" sz="1800"/>
            </a:lvl5pPr>
          </a:lstStyle>
          <a:p>
            <a:pPr lvl="0" rtl="0"/>
            <a:r>
              <a:rPr lang="fr-FR"/>
              <a:t>Cliquer pour ajouter du texte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18" name="Espace réservé du numéro de diapositive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rtlCol="0"/>
          <a:lstStyle>
            <a:lvl1pPr>
              <a:defRPr lang="fr-FR" sz="1600">
                <a:latin typeface="+mj-lt"/>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552850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aison 1">
    <p:spTree>
      <p:nvGrpSpPr>
        <p:cNvPr id="1" name=""/>
        <p:cNvGrpSpPr/>
        <p:nvPr/>
      </p:nvGrpSpPr>
      <p:grpSpPr>
        <a:xfrm>
          <a:off x="0" y="0"/>
          <a:ext cx="0" cy="0"/>
          <a:chOff x="0" y="0"/>
          <a:chExt cx="0" cy="0"/>
        </a:xfrm>
      </p:grpSpPr>
      <p:sp>
        <p:nvSpPr>
          <p:cNvPr id="20" name="Titr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rtlCol="0">
            <a:noAutofit/>
          </a:bodyPr>
          <a:lstStyle>
            <a:lvl1pPr algn="l">
              <a:lnSpc>
                <a:spcPct val="100000"/>
              </a:lnSpc>
              <a:defRPr lang="fr-FR" sz="3600"/>
            </a:lvl1pPr>
          </a:lstStyle>
          <a:p>
            <a:pPr rtl="0"/>
            <a:r>
              <a:rPr lang="fr-FR"/>
              <a:t>Cliquez pour ajouter un titre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defPPr>
              <a:defRPr lang="fr-FR"/>
            </a:defPPr>
          </a:lstStyle>
          <a:p>
            <a:pPr rtl="0"/>
            <a:endParaRPr lang="fr-FR" dirty="0"/>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Form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defPPr>
              <a:defRPr lang="fr-FR"/>
            </a:defPPr>
          </a:lstStyle>
          <a:p>
            <a:pPr rtl="0"/>
            <a:endParaRPr lang="fr-FR" dirty="0"/>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defPPr>
              <a:defRPr lang="fr-FR"/>
            </a:defPPr>
          </a:lstStyle>
          <a:p>
            <a:pPr rtl="0"/>
            <a:endParaRPr lang="fr-FR" dirty="0"/>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16" name="Espace réservé du numéro de diapositive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rtlCol="0"/>
          <a:lstStyle>
            <a:lvl1pPr>
              <a:defRPr lang="fr-FR" sz="1600">
                <a:latin typeface="+mj-lt"/>
              </a:defRPr>
            </a:lvl1pPr>
          </a:lstStyle>
          <a:p>
            <a:pPr rtl="0"/>
            <a:fld id="{48F63A3B-78C7-47BE-AE5E-E10140E04643}" type="slidenum">
              <a:rPr lang="fr-FR" smtClean="0"/>
              <a:pPr/>
              <a:t>‹N°›</a:t>
            </a:fld>
            <a:endParaRPr lang="fr-FR" dirty="0"/>
          </a:p>
        </p:txBody>
      </p:sp>
      <p:sp>
        <p:nvSpPr>
          <p:cNvPr id="2" name="Espace réservé du contenu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rtlCol="0">
            <a:normAutofit/>
          </a:bodyPr>
          <a:lstStyle>
            <a:lvl1pPr marL="0" indent="0">
              <a:lnSpc>
                <a:spcPct val="100000"/>
              </a:lnSpc>
              <a:spcBef>
                <a:spcPts val="0"/>
              </a:spcBef>
              <a:buNone/>
              <a:defRPr lang="fr-FR" sz="2400"/>
            </a:lvl1pPr>
            <a:lvl2pPr marL="347472">
              <a:lnSpc>
                <a:spcPct val="100000"/>
              </a:lnSpc>
              <a:spcBef>
                <a:spcPts val="0"/>
              </a:spcBef>
              <a:defRPr lang="fr-FR" sz="2400"/>
            </a:lvl2pPr>
            <a:lvl3pPr marL="685800">
              <a:lnSpc>
                <a:spcPct val="100000"/>
              </a:lnSpc>
              <a:spcBef>
                <a:spcPts val="0"/>
              </a:spcBef>
              <a:defRPr lang="fr-FR" sz="2400"/>
            </a:lvl3pPr>
          </a:lstStyle>
          <a:p>
            <a:pPr lvl="0" rtl="0"/>
            <a:r>
              <a:rPr lang="fr-FR"/>
              <a:t>Cliquer pour ajouter du texte</a:t>
            </a:r>
          </a:p>
          <a:p>
            <a:pPr lvl="1" rtl="0"/>
            <a:r>
              <a:rPr lang="fr-FR"/>
              <a:t>Deuxième niveau</a:t>
            </a:r>
          </a:p>
          <a:p>
            <a:pPr lvl="2" rtl="0"/>
            <a:r>
              <a:rPr lang="fr-FR"/>
              <a:t>Troisième niveau</a:t>
            </a:r>
          </a:p>
        </p:txBody>
      </p:sp>
    </p:spTree>
    <p:extLst>
      <p:ext uri="{BB962C8B-B14F-4D97-AF65-F5344CB8AC3E}">
        <p14:creationId xmlns:p14="http://schemas.microsoft.com/office/powerpoint/2010/main" val="311629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ison 4">
    <p:spTree>
      <p:nvGrpSpPr>
        <p:cNvPr id="1" name=""/>
        <p:cNvGrpSpPr/>
        <p:nvPr/>
      </p:nvGrpSpPr>
      <p:grpSpPr>
        <a:xfrm>
          <a:off x="0" y="0"/>
          <a:ext cx="0" cy="0"/>
          <a:chOff x="0" y="0"/>
          <a:chExt cx="0" cy="0"/>
        </a:xfrm>
      </p:grpSpPr>
      <p:sp>
        <p:nvSpPr>
          <p:cNvPr id="27" name="Forme libre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lvl="0" rtl="0"/>
            <a:endParaRPr lang="fr-FR" dirty="0">
              <a:solidFill>
                <a:schemeClr val="tx1"/>
              </a:solidFill>
            </a:endParaRPr>
          </a:p>
        </p:txBody>
      </p:sp>
      <p:sp>
        <p:nvSpPr>
          <p:cNvPr id="18" name="Forme libre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lvl="0" rtl="0"/>
            <a:endParaRPr lang="fr-FR" dirty="0">
              <a:solidFill>
                <a:schemeClr val="tx1"/>
              </a:solidFill>
            </a:endParaRPr>
          </a:p>
        </p:txBody>
      </p:sp>
      <p:sp>
        <p:nvSpPr>
          <p:cNvPr id="14" name="Forme libre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lvl="0" rtl="0"/>
            <a:endParaRPr lang="fr-FR" dirty="0">
              <a:solidFill>
                <a:schemeClr val="tx1"/>
              </a:solidFill>
            </a:endParaRPr>
          </a:p>
        </p:txBody>
      </p:sp>
      <p:sp>
        <p:nvSpPr>
          <p:cNvPr id="16" name="Forme libre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lvl="0" rtl="0"/>
            <a:endParaRPr lang="fr-FR" dirty="0">
              <a:solidFill>
                <a:schemeClr val="tx1"/>
              </a:solidFill>
            </a:endParaRPr>
          </a:p>
        </p:txBody>
      </p:sp>
      <p:sp>
        <p:nvSpPr>
          <p:cNvPr id="20" name="Titr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rtlCol="0">
            <a:noAutofit/>
          </a:bodyPr>
          <a:lstStyle>
            <a:lvl1pPr algn="l">
              <a:lnSpc>
                <a:spcPct val="100000"/>
              </a:lnSpc>
              <a:defRPr lang="fr-FR" sz="3600"/>
            </a:lvl1pPr>
          </a:lstStyle>
          <a:p>
            <a:pPr rtl="0"/>
            <a:r>
              <a:rPr lang="fr-FR"/>
              <a:t>Cliquez pour ajouter un titre</a:t>
            </a:r>
          </a:p>
        </p:txBody>
      </p:sp>
      <p:sp>
        <p:nvSpPr>
          <p:cNvPr id="19" name="Espace réservé du numéro de diapositive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rtlCol="0"/>
          <a:lstStyle>
            <a:lvl1pPr>
              <a:defRPr lang="fr-FR" sz="1600">
                <a:latin typeface="+mj-lt"/>
              </a:defRPr>
            </a:lvl1pPr>
          </a:lstStyle>
          <a:p>
            <a:pPr rtl="0"/>
            <a:fld id="{48F63A3B-78C7-47BE-AE5E-E10140E04643}" type="slidenum">
              <a:rPr lang="fr-FR" smtClean="0"/>
              <a:pPr/>
              <a:t>‹N°›</a:t>
            </a:fld>
            <a:endParaRPr lang="fr-FR" dirty="0"/>
          </a:p>
        </p:txBody>
      </p:sp>
      <p:sp>
        <p:nvSpPr>
          <p:cNvPr id="23" name="Espace réservé du contenu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rtlCol="0">
            <a:normAutofit/>
          </a:bodyPr>
          <a:lstStyle>
            <a:lvl1pPr marL="0" indent="0">
              <a:spcBef>
                <a:spcPts val="1000"/>
              </a:spcBef>
              <a:buNone/>
              <a:defRPr lang="fr-FR" sz="1800"/>
            </a:lvl1pPr>
            <a:lvl2pPr marL="283464" indent="-283464">
              <a:spcBef>
                <a:spcPts val="1000"/>
              </a:spcBef>
              <a:defRPr lang="fr-FR" sz="1800"/>
            </a:lvl2pPr>
            <a:lvl3pPr marL="283464" indent="-283464">
              <a:spcBef>
                <a:spcPts val="1000"/>
              </a:spcBef>
              <a:defRPr lang="fr-FR" sz="1800"/>
            </a:lvl3pPr>
            <a:lvl4pPr marL="283464" indent="-283464">
              <a:spcBef>
                <a:spcPts val="1000"/>
              </a:spcBef>
              <a:defRPr lang="fr-FR" sz="1800"/>
            </a:lvl4pPr>
            <a:lvl5pPr marL="283464" indent="-283464">
              <a:spcBef>
                <a:spcPts val="1000"/>
              </a:spcBef>
              <a:defRPr lang="fr-FR" sz="1800"/>
            </a:lvl5pPr>
          </a:lstStyle>
          <a:p>
            <a:pPr lvl="0" rtl="0"/>
            <a:r>
              <a:rPr lang="fr-FR"/>
              <a:t>Cliquer pour ajouter du texte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25" name="Espace réservé du contenu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rtlCol="0">
            <a:normAutofit/>
          </a:bodyPr>
          <a:lstStyle>
            <a:lvl1pPr marL="0" indent="0">
              <a:spcBef>
                <a:spcPts val="1000"/>
              </a:spcBef>
              <a:buNone/>
              <a:defRPr lang="fr-FR" sz="1800"/>
            </a:lvl1pPr>
            <a:lvl2pPr marL="283464" indent="-283464">
              <a:spcBef>
                <a:spcPts val="1000"/>
              </a:spcBef>
              <a:defRPr lang="fr-FR" sz="1800"/>
            </a:lvl2pPr>
            <a:lvl3pPr marL="283464" indent="-283464">
              <a:spcBef>
                <a:spcPts val="1000"/>
              </a:spcBef>
              <a:defRPr lang="fr-FR" sz="1800"/>
            </a:lvl3pPr>
            <a:lvl4pPr marL="283464" indent="-283464">
              <a:spcBef>
                <a:spcPts val="1000"/>
              </a:spcBef>
              <a:defRPr lang="fr-FR" sz="1800"/>
            </a:lvl4pPr>
            <a:lvl5pPr marL="283464" indent="-283464">
              <a:spcBef>
                <a:spcPts val="1000"/>
              </a:spcBef>
              <a:defRPr lang="fr-FR" sz="1800"/>
            </a:lvl5pPr>
          </a:lstStyle>
          <a:p>
            <a:pPr lvl="0" rtl="0"/>
            <a:r>
              <a:rPr lang="fr-FR"/>
              <a:t>Cliquer pour ajouter du texte</a:t>
            </a:r>
          </a:p>
          <a:p>
            <a:pPr lvl="1" rtl="0"/>
            <a:r>
              <a:rPr lang="fr-FR"/>
              <a:t>Deuxième niveau</a:t>
            </a:r>
          </a:p>
          <a:p>
            <a:pPr lvl="2" rtl="0"/>
            <a:r>
              <a:rPr lang="fr-FR"/>
              <a:t>Troisième niveau</a:t>
            </a:r>
          </a:p>
          <a:p>
            <a:pPr lvl="3" rtl="0"/>
            <a:r>
              <a:rPr lang="fr-FR"/>
              <a:t>Quatrième niveau</a:t>
            </a:r>
          </a:p>
          <a:p>
            <a:pPr lvl="4" rtl="0"/>
            <a:r>
              <a:rPr lang="fr-FR"/>
              <a:t>Cinquième niveau</a:t>
            </a:r>
          </a:p>
        </p:txBody>
      </p:sp>
    </p:spTree>
    <p:extLst>
      <p:ext uri="{BB962C8B-B14F-4D97-AF65-F5344CB8AC3E}">
        <p14:creationId xmlns:p14="http://schemas.microsoft.com/office/powerpoint/2010/main" val="168673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ronologi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fr-FR"/>
            </a:defPPr>
          </a:lstStyle>
          <a:p>
            <a:pPr algn="ctr" rtl="0"/>
            <a:endParaRPr lang="fr-FR" sz="450"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sz="1600" dirty="0"/>
          </a:p>
        </p:txBody>
      </p:sp>
      <p:sp>
        <p:nvSpPr>
          <p:cNvPr id="2" name="Titr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rtlCol="0"/>
          <a:lstStyle>
            <a:lvl1pPr algn="l">
              <a:lnSpc>
                <a:spcPct val="100000"/>
              </a:lnSpc>
              <a:defRPr lang="fr-FR" sz="3600">
                <a:solidFill>
                  <a:schemeClr val="accent6"/>
                </a:solidFill>
              </a:defRPr>
            </a:lvl1pPr>
          </a:lstStyle>
          <a:p>
            <a:pPr rtl="0"/>
            <a:r>
              <a:rPr lang="fr-FR"/>
              <a:t>Cliquez pour ajouter un titre</a:t>
            </a:r>
          </a:p>
        </p:txBody>
      </p:sp>
      <p:sp>
        <p:nvSpPr>
          <p:cNvPr id="5" name="Espace réservé du contenu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rtlCol="0">
            <a:normAutofit/>
          </a:bodyPr>
          <a:lstStyle>
            <a:lvl1pPr marL="457200" indent="-457200">
              <a:spcBef>
                <a:spcPts val="1000"/>
              </a:spcBef>
              <a:buFont typeface="+mj-lt"/>
              <a:buAutoNum type="arabicPeriod"/>
              <a:defRPr lang="fr-FR" sz="1800"/>
            </a:lvl1pPr>
            <a:lvl2pPr marL="745236" indent="-342900">
              <a:spcBef>
                <a:spcPts val="1000"/>
              </a:spcBef>
              <a:buFont typeface="+mj-lt"/>
              <a:buAutoNum type="alphaLcPeriod"/>
              <a:defRPr lang="fr-FR" sz="1800"/>
            </a:lvl2pPr>
            <a:lvl3pPr marL="1202436" indent="-342900">
              <a:spcBef>
                <a:spcPts val="1000"/>
              </a:spcBef>
              <a:buFont typeface="+mj-lt"/>
              <a:buAutoNum type="arabicParenR"/>
              <a:defRPr lang="fr-FR" sz="1800"/>
            </a:lvl3pPr>
            <a:lvl4pPr marL="1659636" indent="-342900">
              <a:spcBef>
                <a:spcPts val="1000"/>
              </a:spcBef>
              <a:buFont typeface="+mj-lt"/>
              <a:buAutoNum type="alphaLcParenR"/>
              <a:defRPr lang="fr-FR" sz="1800"/>
            </a:lvl4pPr>
            <a:lvl5pPr indent="-283464">
              <a:spcBef>
                <a:spcPts val="1000"/>
              </a:spcBef>
              <a:defRPr lang="fr-FR" sz="1800"/>
            </a:lvl5pPr>
          </a:lstStyle>
          <a:p>
            <a:pPr lvl="0" rtl="0"/>
            <a:r>
              <a:rPr lang="fr-FR"/>
              <a:t>Cliquer pour ajouter du texte</a:t>
            </a:r>
          </a:p>
          <a:p>
            <a:pPr lvl="1" rtl="0"/>
            <a:r>
              <a:rPr lang="fr-FR"/>
              <a:t>Deuxième niveau</a:t>
            </a:r>
          </a:p>
          <a:p>
            <a:pPr lvl="2" rtl="0"/>
            <a:r>
              <a:rPr lang="fr-FR"/>
              <a:t>Troisième niveau</a:t>
            </a:r>
          </a:p>
          <a:p>
            <a:pPr lvl="3" rtl="0"/>
            <a:r>
              <a:rPr lang="fr-FR"/>
              <a:t>Quatrième niveau</a:t>
            </a:r>
          </a:p>
        </p:txBody>
      </p:sp>
      <p:sp>
        <p:nvSpPr>
          <p:cNvPr id="3" name="Espace réservé du contenu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rtlCol="0">
            <a:normAutofit/>
          </a:bodyPr>
          <a:lstStyle>
            <a:lvl1pPr marL="0" indent="0">
              <a:spcBef>
                <a:spcPts val="1000"/>
              </a:spcBef>
              <a:buNone/>
              <a:defRPr lang="fr-FR" sz="1800"/>
            </a:lvl1pPr>
            <a:lvl2pPr indent="-283464">
              <a:spcBef>
                <a:spcPts val="1000"/>
              </a:spcBef>
              <a:defRPr lang="fr-FR" sz="1800"/>
            </a:lvl2pPr>
            <a:lvl3pPr indent="-283464">
              <a:spcBef>
                <a:spcPts val="1000"/>
              </a:spcBef>
              <a:defRPr lang="fr-FR" sz="1800"/>
            </a:lvl3pPr>
            <a:lvl4pPr indent="-283464">
              <a:spcBef>
                <a:spcPts val="1000"/>
              </a:spcBef>
              <a:defRPr lang="fr-FR" sz="1800"/>
            </a:lvl4pPr>
            <a:lvl5pPr indent="-283464">
              <a:spcBef>
                <a:spcPts val="1000"/>
              </a:spcBef>
              <a:defRPr lang="fr-FR" sz="1800"/>
            </a:lvl5pPr>
          </a:lstStyle>
          <a:p>
            <a:pPr lvl="0" rtl="0"/>
            <a:r>
              <a:rPr lang="fr-FR"/>
              <a:t>Cliquer pour ajouter du texte</a:t>
            </a:r>
          </a:p>
          <a:p>
            <a:pPr lvl="1" rtl="0"/>
            <a:r>
              <a:rPr lang="fr-FR"/>
              <a:t>Deuxième niveau</a:t>
            </a:r>
          </a:p>
          <a:p>
            <a:pPr lvl="2" rtl="0"/>
            <a:r>
              <a:rPr lang="fr-FR"/>
              <a:t>Troisième niveau</a:t>
            </a:r>
          </a:p>
          <a:p>
            <a:pPr lvl="3" rtl="0"/>
            <a:r>
              <a:rPr lang="fr-FR"/>
              <a:t>Quatrième niveau</a:t>
            </a:r>
          </a:p>
          <a:p>
            <a:pPr lvl="4" rtl="0"/>
            <a:r>
              <a:rPr lang="fr-FR"/>
              <a:t>Cinquième niveau</a:t>
            </a:r>
          </a:p>
        </p:txBody>
      </p:sp>
      <p:sp>
        <p:nvSpPr>
          <p:cNvPr id="31" name="Espace réservé d’image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rtlCol="0">
            <a:noAutofit/>
          </a:bodyPr>
          <a:lstStyle>
            <a:lvl1pPr marL="0" indent="0">
              <a:buNone/>
              <a:defRPr lang="fr-FR" sz="1800"/>
            </a:lvl1pPr>
          </a:lstStyle>
          <a:p>
            <a:pPr lvl="0" rtl="0"/>
            <a:r>
              <a:rPr lang="fr-FR"/>
              <a:t>Cliquez ici pour ajouter une image.</a:t>
            </a:r>
          </a:p>
        </p:txBody>
      </p:sp>
      <p:grpSp>
        <p:nvGrpSpPr>
          <p:cNvPr id="32" name="Groupe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353550" y="4000041"/>
            <a:ext cx="2838450" cy="2857959"/>
            <a:chOff x="12797096" y="4000041"/>
            <a:chExt cx="2838450" cy="2857959"/>
          </a:xfrm>
        </p:grpSpPr>
        <p:sp>
          <p:nvSpPr>
            <p:cNvPr id="20" name="Freeform: Form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lvl="0" rtl="0"/>
              <a:endParaRPr lang="fr-FR" dirty="0"/>
            </a:p>
          </p:txBody>
        </p:sp>
        <p:sp>
          <p:nvSpPr>
            <p:cNvPr id="21" name="Forme libre : Form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lvl="0" rtl="0"/>
              <a:endParaRPr lang="fr-FR" dirty="0">
                <a:solidFill>
                  <a:schemeClr val="tx1"/>
                </a:solidFill>
              </a:endParaRPr>
            </a:p>
          </p:txBody>
        </p:sp>
        <p:sp>
          <p:nvSpPr>
            <p:cNvPr id="22" name="Freeform: Form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rtlCol="0" anchor="t" anchorCtr="0" compatLnSpc="1">
              <a:prstTxWarp prst="textNoShape">
                <a:avLst/>
              </a:prstTxWarp>
              <a:noAutofit/>
            </a:bodyPr>
            <a:lstStyle>
              <a:defPPr>
                <a:defRPr lang="fr-FR"/>
              </a:defPPr>
            </a:lstStyle>
            <a:p>
              <a:pPr lvl="0" rtl="0"/>
              <a:endParaRPr lang="fr-FR" dirty="0">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defPPr>
                <a:defRPr lang="fr-FR"/>
              </a:defPPr>
            </a:lstStyle>
            <a:p>
              <a:pPr rtl="0"/>
              <a:endParaRPr lang="fr-FR" dirty="0"/>
            </a:p>
          </p:txBody>
        </p:sp>
      </p:grpSp>
      <p:sp>
        <p:nvSpPr>
          <p:cNvPr id="44" name="Espace réservé du numéro de diapositive 2">
            <a:extLst>
              <a:ext uri="{FF2B5EF4-FFF2-40B4-BE49-F238E27FC236}">
                <a16:creationId xmlns:a16="http://schemas.microsoft.com/office/drawing/2014/main" id="{79071EEC-EAD1-8B22-009A-68E74589AA8D}"/>
              </a:ext>
            </a:extLst>
          </p:cNvPr>
          <p:cNvSpPr>
            <a:spLocks noGrp="1"/>
          </p:cNvSpPr>
          <p:nvPr>
            <p:ph type="sldNum" sz="quarter" idx="10"/>
          </p:nvPr>
        </p:nvSpPr>
        <p:spPr>
          <a:xfrm>
            <a:off x="10358437" y="457199"/>
            <a:ext cx="1067589" cy="471489"/>
          </a:xfrm>
        </p:spPr>
        <p:txBody>
          <a:bodyPr rtlCol="0"/>
          <a:lstStyle>
            <a:lvl1pPr>
              <a:defRPr lang="fr-FR" sz="1600">
                <a:latin typeface="+mj-lt"/>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31836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ésumé 2">
    <p:spTree>
      <p:nvGrpSpPr>
        <p:cNvPr id="1" name=""/>
        <p:cNvGrpSpPr/>
        <p:nvPr/>
      </p:nvGrpSpPr>
      <p:grpSpPr>
        <a:xfrm>
          <a:off x="0" y="0"/>
          <a:ext cx="0" cy="0"/>
          <a:chOff x="0" y="0"/>
          <a:chExt cx="0" cy="0"/>
        </a:xfrm>
      </p:grpSpPr>
      <p:sp>
        <p:nvSpPr>
          <p:cNvPr id="5" name="Forme libre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defPPr>
              <a:defRPr lang="fr-FR"/>
            </a:defPPr>
          </a:lstStyle>
          <a:p>
            <a:pPr rtl="0"/>
            <a:endParaRPr lang="fr-FR" dirty="0"/>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defPPr>
              <a:defRPr lang="fr-FR"/>
            </a:defPPr>
          </a:lstStyle>
          <a:p>
            <a:pPr rtl="0"/>
            <a:endParaRPr lang="fr-FR" dirty="0"/>
          </a:p>
        </p:txBody>
      </p:sp>
      <p:sp>
        <p:nvSpPr>
          <p:cNvPr id="14" name="Forme libre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defPPr>
              <a:defRPr lang="fr-FR"/>
            </a:defPPr>
          </a:lstStyle>
          <a:p>
            <a:pPr rtl="0"/>
            <a:endParaRPr lang="fr-FR" dirty="0"/>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12" name="Forme libre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defPPr>
              <a:defRPr lang="fr-FR"/>
            </a:defPPr>
          </a:lstStyle>
          <a:p>
            <a:pPr rtl="0"/>
            <a:endParaRPr lang="fr-FR" dirty="0"/>
          </a:p>
        </p:txBody>
      </p:sp>
      <p:sp>
        <p:nvSpPr>
          <p:cNvPr id="2" name="Titre 1"/>
          <p:cNvSpPr>
            <a:spLocks noGrp="1"/>
          </p:cNvSpPr>
          <p:nvPr>
            <p:ph type="title"/>
          </p:nvPr>
        </p:nvSpPr>
        <p:spPr>
          <a:xfrm>
            <a:off x="914400" y="1057274"/>
            <a:ext cx="7843837" cy="1012782"/>
          </a:xfrm>
        </p:spPr>
        <p:txBody>
          <a:bodyPr tIns="0" bIns="0" rtlCol="0">
            <a:noAutofit/>
          </a:bodyPr>
          <a:lstStyle>
            <a:lvl1pPr algn="l">
              <a:lnSpc>
                <a:spcPct val="100000"/>
              </a:lnSpc>
              <a:defRPr lang="fr-FR" sz="3600" b="1"/>
            </a:lvl1pPr>
          </a:lstStyle>
          <a:p>
            <a:pPr rtl="0"/>
            <a:r>
              <a:rPr lang="fr-FR"/>
              <a:t>Modifiez le style du titre</a:t>
            </a:r>
            <a:endParaRPr lang="fr-FR" dirty="0"/>
          </a:p>
        </p:txBody>
      </p:sp>
      <p:sp>
        <p:nvSpPr>
          <p:cNvPr id="30" name="Espace réservé du contenu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rtlCol="0">
            <a:normAutofit/>
          </a:bodyPr>
          <a:lstStyle>
            <a:lvl1pPr marL="0" indent="0">
              <a:lnSpc>
                <a:spcPct val="100000"/>
              </a:lnSpc>
              <a:spcBef>
                <a:spcPts val="0"/>
              </a:spcBef>
              <a:buNone/>
              <a:defRPr lang="fr-FR" sz="2400"/>
            </a:lvl1pPr>
            <a:lvl2pPr marL="347472">
              <a:lnSpc>
                <a:spcPct val="100000"/>
              </a:lnSpc>
              <a:spcBef>
                <a:spcPts val="0"/>
              </a:spcBef>
              <a:defRPr lang="fr-FR" sz="2400"/>
            </a:lvl2pPr>
            <a:lvl3pPr marL="685800">
              <a:lnSpc>
                <a:spcPct val="100000"/>
              </a:lnSpc>
              <a:spcBef>
                <a:spcPts val="0"/>
              </a:spcBef>
              <a:defRPr lang="fr-FR" sz="2400"/>
            </a:lvl3pPr>
          </a:lstStyle>
          <a:p>
            <a:pPr lvl="0" rtl="0"/>
            <a:r>
              <a:rPr lang="fr-FR"/>
              <a:t>Cliquer pour ajouter du texte</a:t>
            </a:r>
          </a:p>
          <a:p>
            <a:pPr lvl="1" rtl="0"/>
            <a:r>
              <a:rPr lang="fr-FR"/>
              <a:t>Deuxième niveau</a:t>
            </a:r>
          </a:p>
          <a:p>
            <a:pPr lvl="2" rtl="0"/>
            <a:r>
              <a:rPr lang="fr-FR"/>
              <a:t>Troisième niveau</a:t>
            </a:r>
          </a:p>
        </p:txBody>
      </p:sp>
      <p:sp>
        <p:nvSpPr>
          <p:cNvPr id="10" name="Espace réservé d’image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rtlCol="0">
            <a:normAutofit/>
          </a:bodyPr>
          <a:lstStyle>
            <a:lvl1pPr marL="0" indent="0">
              <a:buNone/>
              <a:defRPr lang="fr-FR" sz="1800"/>
            </a:lvl1pPr>
          </a:lstStyle>
          <a:p>
            <a:pPr rtl="0"/>
            <a:r>
              <a:rPr lang="fr-FR"/>
              <a:t>Cliquez sur l'icône pour ajouter une image</a:t>
            </a:r>
            <a:endParaRPr lang="fr-FR" dirty="0"/>
          </a:p>
        </p:txBody>
      </p:sp>
      <p:sp>
        <p:nvSpPr>
          <p:cNvPr id="20" name="Espace réservé du numéro de diapositive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rtlCol="0"/>
          <a:lstStyle>
            <a:lvl1pPr>
              <a:defRPr lang="fr-FR" sz="1600">
                <a:latin typeface="+mj-lt"/>
              </a:defRPr>
            </a:lvl1pPr>
          </a:lstStyle>
          <a:p>
            <a:pPr rtl="0"/>
            <a:fld id="{48F63A3B-78C7-47BE-AE5E-E10140E04643}" type="slidenum">
              <a:rPr lang="fr-FR" smtClean="0"/>
              <a:pPr/>
              <a:t>‹N°›</a:t>
            </a:fld>
            <a:endParaRPr lang="fr-FR" dirty="0"/>
          </a:p>
        </p:txBody>
      </p:sp>
    </p:spTree>
    <p:extLst>
      <p:ext uri="{BB962C8B-B14F-4D97-AF65-F5344CB8AC3E}">
        <p14:creationId xmlns:p14="http://schemas.microsoft.com/office/powerpoint/2010/main" val="2207104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10438475" y="457199"/>
            <a:ext cx="987552" cy="244503"/>
          </a:xfrm>
          <a:prstGeom prst="rect">
            <a:avLst/>
          </a:prstGeom>
        </p:spPr>
        <p:txBody>
          <a:bodyPr vert="horz" lIns="91440" tIns="45720" rIns="0" bIns="45720" rtlCol="0" anchor="ctr"/>
          <a:lstStyle>
            <a:lvl1pPr algn="r">
              <a:defRPr lang="fr-FR" sz="1200">
                <a:solidFill>
                  <a:schemeClr val="accent6"/>
                </a:solidFill>
                <a:latin typeface="+mn-lt"/>
                <a:cs typeface="Arial" panose="020B0604020202020204" pitchFamily="34" charset="0"/>
              </a:defRPr>
            </a:lvl1pPr>
          </a:lstStyle>
          <a:p>
            <a:pPr rtl="0"/>
            <a:fld id="{48F63A3B-78C7-47BE-AE5E-E10140E04643}" type="slidenum">
              <a:rPr lang="fr-FR" smtClean="0"/>
              <a:pPr/>
              <a:t>‹N°›</a:t>
            </a:fld>
            <a:endParaRPr lang="fr-FR" dirty="0"/>
          </a:p>
        </p:txBody>
      </p:sp>
      <p:sp>
        <p:nvSpPr>
          <p:cNvPr id="2" name="Espace réservé du titre 1"/>
          <p:cNvSpPr>
            <a:spLocks noGrp="1"/>
          </p:cNvSpPr>
          <p:nvPr>
            <p:ph type="title"/>
          </p:nvPr>
        </p:nvSpPr>
        <p:spPr>
          <a:xfrm>
            <a:off x="758952" y="731520"/>
            <a:ext cx="10671048" cy="1362057"/>
          </a:xfrm>
          <a:prstGeom prst="rect">
            <a:avLst/>
          </a:prstGeom>
        </p:spPr>
        <p:txBody>
          <a:bodyPr vert="horz" lIns="91440" tIns="45720" rIns="91440" bIns="45720" rtlCol="0" anchor="b" anchorCtr="0">
            <a:noAutofit/>
          </a:bodyPr>
          <a:lstStyle>
            <a:defPPr>
              <a:defRPr lang="fr-FR"/>
            </a:defPPr>
          </a:lstStyle>
          <a:p>
            <a:pPr rtl="0"/>
            <a:r>
              <a:rPr lang="fr-FR"/>
              <a:t>Modifiez le style du titre</a:t>
            </a:r>
            <a:endParaRPr lang="fr-FR" dirty="0"/>
          </a:p>
        </p:txBody>
      </p:sp>
      <p:sp>
        <p:nvSpPr>
          <p:cNvPr id="3" name="Espace réservé du texte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defPPr>
              <a:defRPr lang="fr-FR"/>
            </a:defPPr>
          </a:lstStyle>
          <a:p>
            <a:pPr lvl="0" rtl="0"/>
            <a:r>
              <a:rPr lang="fr-FR"/>
              <a:t>Modifiez les styles du texte</a:t>
            </a:r>
          </a:p>
          <a:p>
            <a:pPr lvl="1" rtl="0"/>
            <a:r>
              <a:rPr lang="fr-FR"/>
              <a:t>Deuxième niveau</a:t>
            </a:r>
          </a:p>
          <a:p>
            <a:pPr lvl="2" rtl="0"/>
            <a:r>
              <a:rPr lang="fr-FR"/>
              <a:t>Troisième niveau</a:t>
            </a:r>
          </a:p>
          <a:p>
            <a:pPr lvl="3" rtl="0"/>
            <a:r>
              <a:rPr lang="fr-FR"/>
              <a:t>Quatrième niveau</a:t>
            </a:r>
          </a:p>
          <a:p>
            <a:pPr lvl="4" rtl="0"/>
            <a:r>
              <a:rPr lang="fr-FR"/>
              <a:t>Cinquième niveau</a:t>
            </a:r>
            <a:endParaRPr lang="fr-FR"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80" r:id="rId3"/>
    <p:sldLayoutId id="2147483653" r:id="rId4"/>
    <p:sldLayoutId id="2147483668" r:id="rId5"/>
    <p:sldLayoutId id="2147483685" r:id="rId6"/>
    <p:sldLayoutId id="2147483686" r:id="rId7"/>
    <p:sldLayoutId id="2147483687" r:id="rId8"/>
    <p:sldLayoutId id="2147483688" r:id="rId9"/>
    <p:sldLayoutId id="2147483689" r:id="rId10"/>
    <p:sldLayoutId id="2147483691" r:id="rId11"/>
    <p:sldLayoutId id="2147483692" r:id="rId12"/>
    <p:sldLayoutId id="2147483676" r:id="rId13"/>
    <p:sldLayoutId id="2147483656" r:id="rId14"/>
    <p:sldLayoutId id="2147483657" r:id="rId15"/>
    <p:sldLayoutId id="2147483658" r:id="rId16"/>
    <p:sldLayoutId id="2147483659" r:id="rId17"/>
    <p:sldLayoutId id="2147483693" r:id="rId18"/>
  </p:sldLayoutIdLst>
  <p:hf hdr="0" ftr="0" dt="0"/>
  <p:txStyles>
    <p:titleStyle>
      <a:lvl1pPr algn="ctr" defTabSz="914400" rtl="0" eaLnBrk="1" latinLnBrk="0" hangingPunct="1">
        <a:lnSpc>
          <a:spcPts val="4875"/>
        </a:lnSpc>
        <a:spcBef>
          <a:spcPct val="0"/>
        </a:spcBef>
        <a:buNone/>
        <a:defRPr lang="fr-FR" sz="38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lang="fr-F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lang="fr-F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lang="fr-F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lang="fr-F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lang="fr-F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fr-FR" sz="1800" kern="1200">
          <a:solidFill>
            <a:schemeClr val="tx1"/>
          </a:solidFill>
          <a:latin typeface="+mn-lt"/>
          <a:ea typeface="+mn-ea"/>
          <a:cs typeface="+mn-cs"/>
        </a:defRPr>
      </a:lvl9pPr>
    </p:bodyStyle>
    <p:otherStyle>
      <a:defPPr>
        <a:defRPr lang="fr-FR"/>
      </a:defPPr>
      <a:lvl1pPr marL="0" algn="l" defTabSz="914400" rtl="0" eaLnBrk="1" latinLnBrk="0" hangingPunct="1">
        <a:defRPr lang="fr-FR" sz="1800" kern="1200">
          <a:solidFill>
            <a:schemeClr val="tx1"/>
          </a:solidFill>
          <a:latin typeface="+mn-lt"/>
          <a:ea typeface="+mn-ea"/>
          <a:cs typeface="+mn-cs"/>
        </a:defRPr>
      </a:lvl1pPr>
      <a:lvl2pPr marL="457200" algn="l" defTabSz="914400" rtl="0" eaLnBrk="1" latinLnBrk="0" hangingPunct="1">
        <a:defRPr lang="fr-FR" sz="1800" kern="1200">
          <a:solidFill>
            <a:schemeClr val="tx1"/>
          </a:solidFill>
          <a:latin typeface="+mn-lt"/>
          <a:ea typeface="+mn-ea"/>
          <a:cs typeface="+mn-cs"/>
        </a:defRPr>
      </a:lvl2pPr>
      <a:lvl3pPr marL="914400" algn="l" defTabSz="914400" rtl="0" eaLnBrk="1" latinLnBrk="0" hangingPunct="1">
        <a:defRPr lang="fr-FR" sz="1800" kern="1200">
          <a:solidFill>
            <a:schemeClr val="tx1"/>
          </a:solidFill>
          <a:latin typeface="+mn-lt"/>
          <a:ea typeface="+mn-ea"/>
          <a:cs typeface="+mn-cs"/>
        </a:defRPr>
      </a:lvl3pPr>
      <a:lvl4pPr marL="1371600" algn="l" defTabSz="914400" rtl="0" eaLnBrk="1" latinLnBrk="0" hangingPunct="1">
        <a:defRPr lang="fr-FR" sz="1800" kern="1200">
          <a:solidFill>
            <a:schemeClr val="tx1"/>
          </a:solidFill>
          <a:latin typeface="+mn-lt"/>
          <a:ea typeface="+mn-ea"/>
          <a:cs typeface="+mn-cs"/>
        </a:defRPr>
      </a:lvl4pPr>
      <a:lvl5pPr marL="1828800" algn="l" defTabSz="914400" rtl="0" eaLnBrk="1" latinLnBrk="0" hangingPunct="1">
        <a:defRPr lang="fr-FR" sz="1800" kern="1200">
          <a:solidFill>
            <a:schemeClr val="tx1"/>
          </a:solidFill>
          <a:latin typeface="+mn-lt"/>
          <a:ea typeface="+mn-ea"/>
          <a:cs typeface="+mn-cs"/>
        </a:defRPr>
      </a:lvl5pPr>
      <a:lvl6pPr marL="2286000" algn="l" defTabSz="914400" rtl="0" eaLnBrk="1" latinLnBrk="0" hangingPunct="1">
        <a:defRPr lang="fr-FR" sz="1800" kern="1200">
          <a:solidFill>
            <a:schemeClr val="tx1"/>
          </a:solidFill>
          <a:latin typeface="+mn-lt"/>
          <a:ea typeface="+mn-ea"/>
          <a:cs typeface="+mn-cs"/>
        </a:defRPr>
      </a:lvl6pPr>
      <a:lvl7pPr marL="2743200" algn="l" defTabSz="914400" rtl="0" eaLnBrk="1" latinLnBrk="0" hangingPunct="1">
        <a:defRPr lang="fr-FR" sz="1800" kern="1200">
          <a:solidFill>
            <a:schemeClr val="tx1"/>
          </a:solidFill>
          <a:latin typeface="+mn-lt"/>
          <a:ea typeface="+mn-ea"/>
          <a:cs typeface="+mn-cs"/>
        </a:defRPr>
      </a:lvl7pPr>
      <a:lvl8pPr marL="3200400" algn="l" defTabSz="914400" rtl="0" eaLnBrk="1" latinLnBrk="0" hangingPunct="1">
        <a:defRPr lang="fr-FR" sz="1800" kern="1200">
          <a:solidFill>
            <a:schemeClr val="tx1"/>
          </a:solidFill>
          <a:latin typeface="+mn-lt"/>
          <a:ea typeface="+mn-ea"/>
          <a:cs typeface="+mn-cs"/>
        </a:defRPr>
      </a:lvl8pPr>
      <a:lvl9pPr marL="3657600" algn="l" defTabSz="914400" rtl="0" eaLnBrk="1" latinLnBrk="0" hangingPunct="1">
        <a:defRPr lang="fr-F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bwMode="auto">
        <a:xfrm>
          <a:off x="0" y="0"/>
          <a:ext cx="0" cy="0"/>
          <a:chOff x="0" y="0"/>
          <a:chExt cx="0" cy="0"/>
        </a:xfrm>
      </p:grpSpPr>
      <p:sp>
        <p:nvSpPr>
          <p:cNvPr id="6" name="Google Shape;6;p1"/>
          <p:cNvSpPr txBox="1">
            <a:spLocks noGrp="1"/>
          </p:cNvSpPr>
          <p:nvPr>
            <p:ph type="title"/>
          </p:nvPr>
        </p:nvSpPr>
        <p:spPr bwMode="auto">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defRPr>
            </a:lvl9pPr>
          </a:lstStyle>
          <a:p>
            <a:pPr>
              <a:defRPr/>
            </a:pPr>
            <a:endParaRPr/>
          </a:p>
        </p:txBody>
      </p:sp>
      <p:sp>
        <p:nvSpPr>
          <p:cNvPr id="7" name="Google Shape;7;p1"/>
          <p:cNvSpPr txBox="1">
            <a:spLocks noGrp="1"/>
          </p:cNvSpPr>
          <p:nvPr>
            <p:ph type="body" idx="1"/>
          </p:nvPr>
        </p:nvSpPr>
        <p:spPr bwMode="auto">
          <a:xfrm>
            <a:off x="415600" y="1536633"/>
            <a:ext cx="11360800" cy="4521600"/>
          </a:xfrm>
          <a:prstGeom prst="rect">
            <a:avLst/>
          </a:prstGeom>
          <a:noFill/>
          <a:ln>
            <a:noFill/>
          </a:ln>
        </p:spPr>
        <p:txBody>
          <a:bodyPr spcFirstLastPara="1" wrap="square" lIns="91425" tIns="91425" rIns="91425" bIns="91425" anchor="t" anchorCtr="0">
            <a:normAutofit/>
          </a:bodyPr>
          <a:lstStyle>
            <a:lvl1pPr marL="457200" lvl="0" indent="-311150">
              <a:lnSpc>
                <a:spcPct val="114999"/>
              </a:lnSpc>
              <a:spcBef>
                <a:spcPts val="0"/>
              </a:spcBef>
              <a:spcAft>
                <a:spcPts val="0"/>
              </a:spcAft>
              <a:buClr>
                <a:schemeClr val="dk2"/>
              </a:buClr>
              <a:buSzPts val="1300"/>
              <a:buFont typeface="Calibri"/>
              <a:buChar char="●"/>
              <a:defRPr sz="1300">
                <a:solidFill>
                  <a:schemeClr val="dk2"/>
                </a:solidFill>
                <a:latin typeface="Calibri"/>
                <a:ea typeface="Calibri"/>
                <a:cs typeface="Calibri"/>
              </a:defRPr>
            </a:lvl1pPr>
            <a:lvl2pPr marL="914400" lvl="1" indent="-298450">
              <a:lnSpc>
                <a:spcPct val="114999"/>
              </a:lnSpc>
              <a:spcBef>
                <a:spcPts val="0"/>
              </a:spcBef>
              <a:spcAft>
                <a:spcPts val="0"/>
              </a:spcAft>
              <a:buClr>
                <a:schemeClr val="dk2"/>
              </a:buClr>
              <a:buSzPts val="1100"/>
              <a:buFont typeface="Calibri"/>
              <a:buChar char="○"/>
              <a:defRPr sz="1100">
                <a:solidFill>
                  <a:schemeClr val="dk2"/>
                </a:solidFill>
                <a:latin typeface="Calibri"/>
                <a:ea typeface="Calibri"/>
                <a:cs typeface="Calibri"/>
              </a:defRPr>
            </a:lvl2pPr>
            <a:lvl3pPr marL="1371600" lvl="2" indent="-298450">
              <a:lnSpc>
                <a:spcPct val="114999"/>
              </a:lnSpc>
              <a:spcBef>
                <a:spcPts val="0"/>
              </a:spcBef>
              <a:spcAft>
                <a:spcPts val="0"/>
              </a:spcAft>
              <a:buClr>
                <a:schemeClr val="dk2"/>
              </a:buClr>
              <a:buSzPts val="1100"/>
              <a:buFont typeface="Calibri"/>
              <a:buChar char="■"/>
              <a:defRPr sz="1100">
                <a:solidFill>
                  <a:schemeClr val="dk2"/>
                </a:solidFill>
                <a:latin typeface="Calibri"/>
                <a:ea typeface="Calibri"/>
                <a:cs typeface="Calibri"/>
              </a:defRPr>
            </a:lvl3pPr>
            <a:lvl4pPr marL="1828800" lvl="3" indent="-298450">
              <a:lnSpc>
                <a:spcPct val="114999"/>
              </a:lnSpc>
              <a:spcBef>
                <a:spcPts val="0"/>
              </a:spcBef>
              <a:spcAft>
                <a:spcPts val="0"/>
              </a:spcAft>
              <a:buClr>
                <a:schemeClr val="dk2"/>
              </a:buClr>
              <a:buSzPts val="1100"/>
              <a:buFont typeface="Calibri"/>
              <a:buChar char="●"/>
              <a:defRPr sz="1100">
                <a:solidFill>
                  <a:schemeClr val="dk2"/>
                </a:solidFill>
                <a:latin typeface="Calibri"/>
                <a:ea typeface="Calibri"/>
                <a:cs typeface="Calibri"/>
              </a:defRPr>
            </a:lvl4pPr>
            <a:lvl5pPr marL="2286000" lvl="4" indent="-298450">
              <a:lnSpc>
                <a:spcPct val="114999"/>
              </a:lnSpc>
              <a:spcBef>
                <a:spcPts val="0"/>
              </a:spcBef>
              <a:spcAft>
                <a:spcPts val="0"/>
              </a:spcAft>
              <a:buClr>
                <a:schemeClr val="dk2"/>
              </a:buClr>
              <a:buSzPts val="1100"/>
              <a:buFont typeface="Calibri"/>
              <a:buChar char="○"/>
              <a:defRPr sz="1100">
                <a:solidFill>
                  <a:schemeClr val="dk2"/>
                </a:solidFill>
                <a:latin typeface="Calibri"/>
                <a:ea typeface="Calibri"/>
                <a:cs typeface="Calibri"/>
              </a:defRPr>
            </a:lvl5pPr>
            <a:lvl6pPr marL="2743200" lvl="5" indent="-298450">
              <a:lnSpc>
                <a:spcPct val="114999"/>
              </a:lnSpc>
              <a:spcBef>
                <a:spcPts val="0"/>
              </a:spcBef>
              <a:spcAft>
                <a:spcPts val="0"/>
              </a:spcAft>
              <a:buClr>
                <a:schemeClr val="dk2"/>
              </a:buClr>
              <a:buSzPts val="1100"/>
              <a:buFont typeface="Calibri"/>
              <a:buChar char="■"/>
              <a:defRPr sz="1100">
                <a:solidFill>
                  <a:schemeClr val="dk2"/>
                </a:solidFill>
                <a:latin typeface="Calibri"/>
                <a:ea typeface="Calibri"/>
                <a:cs typeface="Calibri"/>
              </a:defRPr>
            </a:lvl6pPr>
            <a:lvl7pPr marL="3200400" lvl="6" indent="-298450">
              <a:lnSpc>
                <a:spcPct val="114999"/>
              </a:lnSpc>
              <a:spcBef>
                <a:spcPts val="0"/>
              </a:spcBef>
              <a:spcAft>
                <a:spcPts val="0"/>
              </a:spcAft>
              <a:buClr>
                <a:schemeClr val="dk2"/>
              </a:buClr>
              <a:buSzPts val="1100"/>
              <a:buFont typeface="Calibri"/>
              <a:buChar char="●"/>
              <a:defRPr sz="1100">
                <a:solidFill>
                  <a:schemeClr val="dk2"/>
                </a:solidFill>
                <a:latin typeface="Calibri"/>
                <a:ea typeface="Calibri"/>
                <a:cs typeface="Calibri"/>
              </a:defRPr>
            </a:lvl7pPr>
            <a:lvl8pPr marL="3657600" lvl="7" indent="-298450">
              <a:lnSpc>
                <a:spcPct val="114999"/>
              </a:lnSpc>
              <a:spcBef>
                <a:spcPts val="0"/>
              </a:spcBef>
              <a:spcAft>
                <a:spcPts val="0"/>
              </a:spcAft>
              <a:buClr>
                <a:schemeClr val="dk2"/>
              </a:buClr>
              <a:buSzPts val="1100"/>
              <a:buFont typeface="Calibri"/>
              <a:buChar char="○"/>
              <a:defRPr sz="1100">
                <a:solidFill>
                  <a:schemeClr val="dk2"/>
                </a:solidFill>
                <a:latin typeface="Calibri"/>
                <a:ea typeface="Calibri"/>
                <a:cs typeface="Calibri"/>
              </a:defRPr>
            </a:lvl8pPr>
            <a:lvl9pPr marL="4114800" lvl="8" indent="-298450">
              <a:lnSpc>
                <a:spcPct val="114999"/>
              </a:lnSpc>
              <a:spcBef>
                <a:spcPts val="0"/>
              </a:spcBef>
              <a:spcAft>
                <a:spcPts val="0"/>
              </a:spcAft>
              <a:buClr>
                <a:schemeClr val="dk2"/>
              </a:buClr>
              <a:buSzPts val="1100"/>
              <a:buFont typeface="Calibri"/>
              <a:buChar char="■"/>
              <a:defRPr sz="1100">
                <a:solidFill>
                  <a:schemeClr val="dk2"/>
                </a:solidFill>
                <a:latin typeface="Calibri"/>
                <a:ea typeface="Calibri"/>
                <a:cs typeface="Calibri"/>
              </a:defRPr>
            </a:lvl9pPr>
          </a:lstStyle>
          <a:p>
            <a:pPr>
              <a:defRPr/>
            </a:pPr>
            <a:endParaRPr/>
          </a:p>
        </p:txBody>
      </p:sp>
      <p:sp>
        <p:nvSpPr>
          <p:cNvPr id="8" name="Google Shape;8;p1"/>
          <p:cNvSpPr txBox="1">
            <a:spLocks noGrp="1"/>
          </p:cNvSpPr>
          <p:nvPr>
            <p:ph type="sldNum" idx="12"/>
          </p:nvPr>
        </p:nvSpPr>
        <p:spPr bwMode="auto">
          <a:xfrm>
            <a:off x="11187645" y="6058224"/>
            <a:ext cx="731600" cy="524800"/>
          </a:xfrm>
          <a:prstGeom prst="rect">
            <a:avLst/>
          </a:prstGeom>
          <a:noFill/>
          <a:ln>
            <a:noFill/>
          </a:ln>
        </p:spPr>
        <p:txBody>
          <a:bodyPr spcFirstLastPara="1" wrap="square" lIns="91425" tIns="91425" rIns="91425" bIns="91425" anchor="ctr" anchorCtr="0">
            <a:normAutofit/>
          </a:bodyPr>
          <a:lstStyle>
            <a:lvl1pPr lvl="0" algn="r">
              <a:buNone/>
              <a:defRPr sz="1350">
                <a:solidFill>
                  <a:schemeClr val="dk2"/>
                </a:solidFill>
                <a:latin typeface="Nunito"/>
                <a:ea typeface="Nunito"/>
                <a:cs typeface="Nunito"/>
              </a:defRPr>
            </a:lvl1pPr>
            <a:lvl2pPr lvl="1" algn="r">
              <a:buNone/>
              <a:defRPr sz="1350">
                <a:solidFill>
                  <a:schemeClr val="dk2"/>
                </a:solidFill>
                <a:latin typeface="Nunito"/>
                <a:ea typeface="Nunito"/>
                <a:cs typeface="Nunito"/>
              </a:defRPr>
            </a:lvl2pPr>
            <a:lvl3pPr lvl="2" algn="r">
              <a:buNone/>
              <a:defRPr sz="1350">
                <a:solidFill>
                  <a:schemeClr val="dk2"/>
                </a:solidFill>
                <a:latin typeface="Nunito"/>
                <a:ea typeface="Nunito"/>
                <a:cs typeface="Nunito"/>
              </a:defRPr>
            </a:lvl3pPr>
            <a:lvl4pPr lvl="3" algn="r">
              <a:buNone/>
              <a:defRPr sz="1350">
                <a:solidFill>
                  <a:schemeClr val="dk2"/>
                </a:solidFill>
                <a:latin typeface="Nunito"/>
                <a:ea typeface="Nunito"/>
                <a:cs typeface="Nunito"/>
              </a:defRPr>
            </a:lvl4pPr>
            <a:lvl5pPr lvl="4" algn="r">
              <a:buNone/>
              <a:defRPr sz="1350">
                <a:solidFill>
                  <a:schemeClr val="dk2"/>
                </a:solidFill>
                <a:latin typeface="Nunito"/>
                <a:ea typeface="Nunito"/>
                <a:cs typeface="Nunito"/>
              </a:defRPr>
            </a:lvl5pPr>
            <a:lvl6pPr lvl="5" algn="r">
              <a:buNone/>
              <a:defRPr sz="1350">
                <a:solidFill>
                  <a:schemeClr val="dk2"/>
                </a:solidFill>
                <a:latin typeface="Nunito"/>
                <a:ea typeface="Nunito"/>
                <a:cs typeface="Nunito"/>
              </a:defRPr>
            </a:lvl6pPr>
            <a:lvl7pPr lvl="6" algn="r">
              <a:buNone/>
              <a:defRPr sz="1350">
                <a:solidFill>
                  <a:schemeClr val="dk2"/>
                </a:solidFill>
                <a:latin typeface="Nunito"/>
                <a:ea typeface="Nunito"/>
                <a:cs typeface="Nunito"/>
              </a:defRPr>
            </a:lvl7pPr>
            <a:lvl8pPr lvl="7" algn="r">
              <a:buNone/>
              <a:defRPr sz="1350">
                <a:solidFill>
                  <a:schemeClr val="dk2"/>
                </a:solidFill>
                <a:latin typeface="Nunito"/>
                <a:ea typeface="Nunito"/>
                <a:cs typeface="Nunito"/>
              </a:defRPr>
            </a:lvl8pPr>
            <a:lvl9pPr lvl="8" algn="r">
              <a:buNone/>
              <a:defRPr sz="1350">
                <a:solidFill>
                  <a:schemeClr val="dk2"/>
                </a:solidFill>
                <a:latin typeface="Nunito"/>
                <a:ea typeface="Nunito"/>
                <a:cs typeface="Nunito"/>
              </a:defRPr>
            </a:lvl9pPr>
          </a:lstStyle>
          <a:p>
            <a:pPr>
              <a:defRPr/>
            </a:pPr>
            <a:fld id="{00000000-1234-1234-1234-123412341234}" type="slidenum">
              <a:rPr lang="fr-FR"/>
              <a:t>‹N°›</a:t>
            </a:fld>
            <a:endParaRPr lang="fr-FR"/>
          </a:p>
        </p:txBody>
      </p:sp>
    </p:spTree>
    <p:extLst>
      <p:ext uri="{BB962C8B-B14F-4D97-AF65-F5344CB8AC3E}">
        <p14:creationId xmlns:p14="http://schemas.microsoft.com/office/powerpoint/2010/main" val="3306164463"/>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Lst>
  <p:hf sldNum="0"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850"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microsoft.com/office/2007/relationships/hdphoto" Target="../media/hdphoto2.wdp"/><Relationship Id="rId9" Type="http://schemas.openxmlformats.org/officeDocument/2006/relationships/image" Target="../media/image24.png"/><Relationship Id="rId1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ZoneTexte 6"/>
          <p:cNvSpPr txBox="1"/>
          <p:nvPr/>
        </p:nvSpPr>
        <p:spPr bwMode="auto">
          <a:xfrm>
            <a:off x="2122745" y="2708920"/>
            <a:ext cx="7946511" cy="1200329"/>
          </a:xfrm>
          <a:prstGeom prst="rect">
            <a:avLst/>
          </a:prstGeom>
          <a:noFill/>
          <a:ln w="38100">
            <a:solidFill>
              <a:srgbClr val="21356A"/>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600" b="1" i="0" u="none" strike="noStrike" kern="0" cap="none" spc="0" normalizeH="0" baseline="0" noProof="0" dirty="0">
                <a:ln>
                  <a:noFill/>
                </a:ln>
                <a:solidFill>
                  <a:srgbClr val="213469"/>
                </a:solidFill>
                <a:effectLst/>
                <a:uLnTx/>
                <a:uFillTx/>
                <a:latin typeface="Yu Gothic UI"/>
                <a:ea typeface="Yu Gothic UI"/>
                <a:cs typeface="Arial"/>
              </a:rPr>
              <a:t>6</a:t>
            </a:r>
            <a:r>
              <a:rPr kumimoji="0" lang="fr-FR" sz="3600" b="1" i="0" u="none" strike="noStrike" kern="0" cap="none" spc="0" normalizeH="0" baseline="30000" noProof="0" dirty="0">
                <a:ln>
                  <a:noFill/>
                </a:ln>
                <a:solidFill>
                  <a:srgbClr val="213469"/>
                </a:solidFill>
                <a:effectLst/>
                <a:uLnTx/>
                <a:uFillTx/>
                <a:latin typeface="Yu Gothic UI"/>
                <a:ea typeface="Yu Gothic UI"/>
                <a:cs typeface="Arial"/>
              </a:rPr>
              <a:t>ème</a:t>
            </a:r>
            <a:r>
              <a:rPr kumimoji="0" lang="fr-FR" sz="3600" b="1" i="0" u="none" strike="noStrike" kern="0" cap="none" spc="0" normalizeH="0" baseline="0" noProof="0" dirty="0">
                <a:ln>
                  <a:noFill/>
                </a:ln>
                <a:solidFill>
                  <a:srgbClr val="213469"/>
                </a:solidFill>
                <a:effectLst/>
                <a:uLnTx/>
                <a:uFillTx/>
                <a:latin typeface="Yu Gothic UI"/>
                <a:ea typeface="Yu Gothic UI"/>
                <a:cs typeface="Arial"/>
              </a:rPr>
              <a:t> édition </a:t>
            </a:r>
            <a:br>
              <a:rPr kumimoji="0" lang="fr-FR" sz="3600" b="1" i="0" u="none" strike="noStrike" kern="0" cap="none" spc="0" normalizeH="0" baseline="0" noProof="0" dirty="0">
                <a:ln>
                  <a:noFill/>
                </a:ln>
                <a:solidFill>
                  <a:srgbClr val="213469"/>
                </a:solidFill>
                <a:effectLst/>
                <a:uLnTx/>
                <a:uFillTx/>
                <a:latin typeface="Yu Gothic UI"/>
                <a:ea typeface="Yu Gothic UI"/>
                <a:cs typeface="Arial"/>
              </a:rPr>
            </a:br>
            <a:r>
              <a:rPr kumimoji="0" lang="fr-FR" sz="3600" b="1" i="0" u="none" strike="noStrike" kern="0" cap="none" spc="0" normalizeH="0" baseline="0" noProof="0" dirty="0">
                <a:ln>
                  <a:noFill/>
                </a:ln>
                <a:solidFill>
                  <a:srgbClr val="213469"/>
                </a:solidFill>
                <a:effectLst/>
                <a:uLnTx/>
                <a:uFillTx/>
                <a:latin typeface="Yu Gothic UI"/>
                <a:ea typeface="Yu Gothic UI"/>
                <a:cs typeface="Arial"/>
              </a:rPr>
              <a:t>des Journées Nationales des CPTS </a:t>
            </a:r>
            <a:endParaRPr kumimoji="0" sz="1800" b="0" i="0" u="none" strike="noStrike" kern="0" cap="none" spc="0" normalizeH="0" baseline="0" noProof="0" dirty="0">
              <a:ln>
                <a:noFill/>
              </a:ln>
              <a:solidFill>
                <a:srgbClr val="FFFFFF"/>
              </a:solidFill>
              <a:effectLst/>
              <a:uLnTx/>
              <a:uFillTx/>
              <a:latin typeface="Arial"/>
              <a:cs typeface="Arial"/>
            </a:endParaRPr>
          </a:p>
        </p:txBody>
      </p:sp>
      <p:sp>
        <p:nvSpPr>
          <p:cNvPr id="4" name="ZoneTexte 3"/>
          <p:cNvSpPr txBox="1"/>
          <p:nvPr/>
        </p:nvSpPr>
        <p:spPr bwMode="auto">
          <a:xfrm>
            <a:off x="8832304" y="692696"/>
            <a:ext cx="2761278" cy="369332"/>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27594B"/>
                </a:solidFill>
                <a:effectLst/>
                <a:uLnTx/>
                <a:uFillTx/>
                <a:latin typeface="Aptos" panose="020B0004020202020204" pitchFamily="34" charset="0"/>
                <a:ea typeface="Yu Gothic UI"/>
                <a:cs typeface="Arial"/>
              </a:rPr>
              <a:t>Les 9 et 10 octobre 2024</a:t>
            </a:r>
            <a:endParaRPr kumimoji="0" sz="1800" b="0" i="0" u="none" strike="noStrike" kern="0" cap="none" spc="0" normalizeH="0" baseline="0" noProof="0" dirty="0">
              <a:ln>
                <a:noFill/>
              </a:ln>
              <a:solidFill>
                <a:srgbClr val="27594B"/>
              </a:solidFill>
              <a:effectLst/>
              <a:uLnTx/>
              <a:uFillTx/>
              <a:latin typeface="Aptos" panose="020B0004020202020204" pitchFamily="34" charset="0"/>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8A34A6-22BC-27A4-2C79-EE98A4943B14}"/>
              </a:ext>
            </a:extLst>
          </p:cNvPr>
          <p:cNvSpPr>
            <a:spLocks noGrp="1"/>
          </p:cNvSpPr>
          <p:nvPr>
            <p:ph type="title"/>
          </p:nvPr>
        </p:nvSpPr>
        <p:spPr>
          <a:xfrm>
            <a:off x="176378" y="113624"/>
            <a:ext cx="7796464" cy="471489"/>
          </a:xfrm>
        </p:spPr>
        <p:txBody>
          <a:bodyPr rtlCol="0"/>
          <a:lstStyle>
            <a:defPPr>
              <a:defRPr lang="fr-FR"/>
            </a:defPPr>
          </a:lstStyle>
          <a:p>
            <a:pPr rtl="0"/>
            <a:r>
              <a:rPr lang="fr-FR" sz="2400" cap="none" dirty="0"/>
              <a:t>III. FOCUS SUR LA CPTS AUTOUR DU BOIS</a:t>
            </a:r>
          </a:p>
        </p:txBody>
      </p:sp>
      <p:sp>
        <p:nvSpPr>
          <p:cNvPr id="5" name="Espace réservé du contenu 4">
            <a:extLst>
              <a:ext uri="{FF2B5EF4-FFF2-40B4-BE49-F238E27FC236}">
                <a16:creationId xmlns:a16="http://schemas.microsoft.com/office/drawing/2014/main" id="{90FC3FA4-BD48-2E6C-8F19-9F4C028E2F9C}"/>
              </a:ext>
            </a:extLst>
          </p:cNvPr>
          <p:cNvSpPr>
            <a:spLocks noGrp="1"/>
          </p:cNvSpPr>
          <p:nvPr>
            <p:ph sz="half" idx="2"/>
          </p:nvPr>
        </p:nvSpPr>
        <p:spPr>
          <a:xfrm>
            <a:off x="263950" y="829410"/>
            <a:ext cx="7880808" cy="4760173"/>
          </a:xfrm>
        </p:spPr>
        <p:txBody>
          <a:bodyPr>
            <a:normAutofit/>
          </a:bodyPr>
          <a:lstStyle/>
          <a:p>
            <a:pPr algn="ctr"/>
            <a:r>
              <a:rPr lang="fr-FR" b="1" dirty="0"/>
              <a:t>La CPTS Autour du bois en chiffres</a:t>
            </a:r>
          </a:p>
          <a:p>
            <a:endParaRPr lang="fr-FR" dirty="0"/>
          </a:p>
          <a:p>
            <a:endParaRPr lang="fr-FR" dirty="0"/>
          </a:p>
          <a:p>
            <a:endParaRPr lang="fr-FR" dirty="0"/>
          </a:p>
          <a:p>
            <a:endParaRPr lang="fr-FR" dirty="0"/>
          </a:p>
          <a:p>
            <a:endParaRPr lang="fr-FR" dirty="0"/>
          </a:p>
          <a:p>
            <a:endParaRPr lang="fr-FR" dirty="0"/>
          </a:p>
        </p:txBody>
      </p:sp>
      <p:pic>
        <p:nvPicPr>
          <p:cNvPr id="9" name="Google Shape;388;p9">
            <a:extLst>
              <a:ext uri="{FF2B5EF4-FFF2-40B4-BE49-F238E27FC236}">
                <a16:creationId xmlns:a16="http://schemas.microsoft.com/office/drawing/2014/main" id="{8E9FE983-A752-117F-3BC0-0E92B86D9AFF}"/>
              </a:ext>
            </a:extLst>
          </p:cNvPr>
          <p:cNvPicPr preferRelativeResize="0"/>
          <p:nvPr/>
        </p:nvPicPr>
        <p:blipFill rotWithShape="1">
          <a:blip r:embed="rId3">
            <a:alphaModFix/>
          </a:blip>
          <a:srcRect/>
          <a:stretch/>
        </p:blipFill>
        <p:spPr>
          <a:xfrm>
            <a:off x="0" y="1268416"/>
            <a:ext cx="8974318" cy="5589583"/>
          </a:xfrm>
          <a:prstGeom prst="rect">
            <a:avLst/>
          </a:prstGeom>
          <a:noFill/>
          <a:ln>
            <a:noFill/>
          </a:ln>
        </p:spPr>
      </p:pic>
    </p:spTree>
    <p:extLst>
      <p:ext uri="{BB962C8B-B14F-4D97-AF65-F5344CB8AC3E}">
        <p14:creationId xmlns:p14="http://schemas.microsoft.com/office/powerpoint/2010/main" val="2468595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Chronologie" title="Chronologie">
            <a:extLst>
              <a:ext uri="{FF2B5EF4-FFF2-40B4-BE49-F238E27FC236}">
                <a16:creationId xmlns:a16="http://schemas.microsoft.com/office/drawing/2014/main" id="{80E90EA6-F479-4B68-B9E1-1C3BA327F709}"/>
              </a:ext>
            </a:extLst>
          </p:cNvPr>
          <p:cNvGrpSpPr/>
          <p:nvPr/>
        </p:nvGrpSpPr>
        <p:grpSpPr>
          <a:xfrm>
            <a:off x="418011" y="3312532"/>
            <a:ext cx="11644843" cy="251155"/>
            <a:chOff x="418011" y="3346265"/>
            <a:chExt cx="11214665" cy="165471"/>
          </a:xfrm>
        </p:grpSpPr>
        <p:cxnSp>
          <p:nvCxnSpPr>
            <p:cNvPr id="132" name="Connecteur droit avec flèche 131">
              <a:extLst>
                <a:ext uri="{FF2B5EF4-FFF2-40B4-BE49-F238E27FC236}">
                  <a16:creationId xmlns:a16="http://schemas.microsoft.com/office/drawing/2014/main" id="{660CCE5D-ECB2-4A25-ABD8-9C08E3FC417B}"/>
                </a:ext>
              </a:extLst>
            </p:cNvPr>
            <p:cNvCxnSpPr>
              <a:cxnSpLocks/>
            </p:cNvCxnSpPr>
            <p:nvPr/>
          </p:nvCxnSpPr>
          <p:spPr>
            <a:xfrm>
              <a:off x="418011" y="3429000"/>
              <a:ext cx="11214665" cy="0"/>
            </a:xfrm>
            <a:prstGeom prst="straightConnector1">
              <a:avLst/>
            </a:prstGeom>
            <a:ln w="571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81BDAB50-CB43-4CDA-A153-680C3AD2A94E}"/>
                </a:ext>
              </a:extLst>
            </p:cNvPr>
            <p:cNvCxnSpPr>
              <a:cxnSpLocks/>
            </p:cNvCxnSpPr>
            <p:nvPr/>
          </p:nvCxnSpPr>
          <p:spPr>
            <a:xfrm>
              <a:off x="106747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34" name="Connecteur droit 133">
              <a:extLst>
                <a:ext uri="{FF2B5EF4-FFF2-40B4-BE49-F238E27FC236}">
                  <a16:creationId xmlns:a16="http://schemas.microsoft.com/office/drawing/2014/main" id="{BC29E3BD-5A12-4FFD-B1C1-90F4794AE974}"/>
                </a:ext>
              </a:extLst>
            </p:cNvPr>
            <p:cNvCxnSpPr>
              <a:cxnSpLocks/>
            </p:cNvCxnSpPr>
            <p:nvPr/>
          </p:nvCxnSpPr>
          <p:spPr>
            <a:xfrm>
              <a:off x="171486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5" name="Connecteur droit 144">
              <a:extLst>
                <a:ext uri="{FF2B5EF4-FFF2-40B4-BE49-F238E27FC236}">
                  <a16:creationId xmlns:a16="http://schemas.microsoft.com/office/drawing/2014/main" id="{F632B552-5CE0-4F61-8227-D17EF98991EB}"/>
                </a:ext>
              </a:extLst>
            </p:cNvPr>
            <p:cNvCxnSpPr>
              <a:cxnSpLocks/>
            </p:cNvCxnSpPr>
            <p:nvPr/>
          </p:nvCxnSpPr>
          <p:spPr>
            <a:xfrm>
              <a:off x="2362260"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7" name="Connecteur droit 156">
              <a:extLst>
                <a:ext uri="{FF2B5EF4-FFF2-40B4-BE49-F238E27FC236}">
                  <a16:creationId xmlns:a16="http://schemas.microsoft.com/office/drawing/2014/main" id="{FCA0E0ED-2B0C-4C9D-A1D5-FDBDA765B8F9}"/>
                </a:ext>
              </a:extLst>
            </p:cNvPr>
            <p:cNvCxnSpPr>
              <a:cxnSpLocks/>
            </p:cNvCxnSpPr>
            <p:nvPr/>
          </p:nvCxnSpPr>
          <p:spPr>
            <a:xfrm>
              <a:off x="3009652"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8" name="Connecteur droit 157">
              <a:extLst>
                <a:ext uri="{FF2B5EF4-FFF2-40B4-BE49-F238E27FC236}">
                  <a16:creationId xmlns:a16="http://schemas.microsoft.com/office/drawing/2014/main" id="{C0E97CC2-3A8F-4FE7-8870-B3E9D1ECACA5}"/>
                </a:ext>
              </a:extLst>
            </p:cNvPr>
            <p:cNvCxnSpPr>
              <a:cxnSpLocks/>
            </p:cNvCxnSpPr>
            <p:nvPr/>
          </p:nvCxnSpPr>
          <p:spPr>
            <a:xfrm>
              <a:off x="3657044"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9" name="Connecteur droit 158">
              <a:extLst>
                <a:ext uri="{FF2B5EF4-FFF2-40B4-BE49-F238E27FC236}">
                  <a16:creationId xmlns:a16="http://schemas.microsoft.com/office/drawing/2014/main" id="{3FD91290-3B48-4FA9-B818-25FA9E03C8CA}"/>
                </a:ext>
              </a:extLst>
            </p:cNvPr>
            <p:cNvCxnSpPr>
              <a:cxnSpLocks/>
            </p:cNvCxnSpPr>
            <p:nvPr/>
          </p:nvCxnSpPr>
          <p:spPr>
            <a:xfrm>
              <a:off x="430443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0" name="Connecteur droit 159">
              <a:extLst>
                <a:ext uri="{FF2B5EF4-FFF2-40B4-BE49-F238E27FC236}">
                  <a16:creationId xmlns:a16="http://schemas.microsoft.com/office/drawing/2014/main" id="{D567788E-8E0F-4D00-8FF1-4B165095861B}"/>
                </a:ext>
              </a:extLst>
            </p:cNvPr>
            <p:cNvCxnSpPr>
              <a:cxnSpLocks/>
            </p:cNvCxnSpPr>
            <p:nvPr/>
          </p:nvCxnSpPr>
          <p:spPr>
            <a:xfrm>
              <a:off x="495182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1" name="Connecteur droit 160">
              <a:extLst>
                <a:ext uri="{FF2B5EF4-FFF2-40B4-BE49-F238E27FC236}">
                  <a16:creationId xmlns:a16="http://schemas.microsoft.com/office/drawing/2014/main" id="{0CDC95D9-C03C-4F5D-AFB1-D0AE81264BC4}"/>
                </a:ext>
              </a:extLst>
            </p:cNvPr>
            <p:cNvCxnSpPr>
              <a:cxnSpLocks/>
            </p:cNvCxnSpPr>
            <p:nvPr/>
          </p:nvCxnSpPr>
          <p:spPr>
            <a:xfrm>
              <a:off x="5599220"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2" name="Connecteur droit 161">
              <a:extLst>
                <a:ext uri="{FF2B5EF4-FFF2-40B4-BE49-F238E27FC236}">
                  <a16:creationId xmlns:a16="http://schemas.microsoft.com/office/drawing/2014/main" id="{1BF3CA6B-24E1-4940-AC23-5BCBBDE1ECF2}"/>
                </a:ext>
              </a:extLst>
            </p:cNvPr>
            <p:cNvCxnSpPr>
              <a:cxnSpLocks/>
            </p:cNvCxnSpPr>
            <p:nvPr/>
          </p:nvCxnSpPr>
          <p:spPr>
            <a:xfrm>
              <a:off x="6246612"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3" name="Connecteur droit 162">
              <a:extLst>
                <a:ext uri="{FF2B5EF4-FFF2-40B4-BE49-F238E27FC236}">
                  <a16:creationId xmlns:a16="http://schemas.microsoft.com/office/drawing/2014/main" id="{6791226E-3A19-4DA3-AB9B-3EA9BD4F99CB}"/>
                </a:ext>
              </a:extLst>
            </p:cNvPr>
            <p:cNvCxnSpPr>
              <a:cxnSpLocks/>
            </p:cNvCxnSpPr>
            <p:nvPr/>
          </p:nvCxnSpPr>
          <p:spPr>
            <a:xfrm>
              <a:off x="6894004"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4" name="Connecteur droit 163">
              <a:extLst>
                <a:ext uri="{FF2B5EF4-FFF2-40B4-BE49-F238E27FC236}">
                  <a16:creationId xmlns:a16="http://schemas.microsoft.com/office/drawing/2014/main" id="{4ECA7BD4-0732-4C8E-9491-C3022617866F}"/>
                </a:ext>
              </a:extLst>
            </p:cNvPr>
            <p:cNvCxnSpPr>
              <a:cxnSpLocks/>
            </p:cNvCxnSpPr>
            <p:nvPr/>
          </p:nvCxnSpPr>
          <p:spPr>
            <a:xfrm>
              <a:off x="754139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5" name="Connecteur droit 164">
              <a:extLst>
                <a:ext uri="{FF2B5EF4-FFF2-40B4-BE49-F238E27FC236}">
                  <a16:creationId xmlns:a16="http://schemas.microsoft.com/office/drawing/2014/main" id="{966C6701-F2E7-4932-8C7E-DD6857011DF7}"/>
                </a:ext>
              </a:extLst>
            </p:cNvPr>
            <p:cNvCxnSpPr>
              <a:cxnSpLocks/>
            </p:cNvCxnSpPr>
            <p:nvPr/>
          </p:nvCxnSpPr>
          <p:spPr>
            <a:xfrm>
              <a:off x="818878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6" name="Connecteur droit 165">
              <a:extLst>
                <a:ext uri="{FF2B5EF4-FFF2-40B4-BE49-F238E27FC236}">
                  <a16:creationId xmlns:a16="http://schemas.microsoft.com/office/drawing/2014/main" id="{29A24C7C-DD75-4CDA-8E9E-432042F4F352}"/>
                </a:ext>
              </a:extLst>
            </p:cNvPr>
            <p:cNvCxnSpPr>
              <a:cxnSpLocks/>
            </p:cNvCxnSpPr>
            <p:nvPr/>
          </p:nvCxnSpPr>
          <p:spPr>
            <a:xfrm>
              <a:off x="8836180"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7" name="Connecteur droit 166">
              <a:extLst>
                <a:ext uri="{FF2B5EF4-FFF2-40B4-BE49-F238E27FC236}">
                  <a16:creationId xmlns:a16="http://schemas.microsoft.com/office/drawing/2014/main" id="{BE5916AC-0A29-43A7-B6B0-504998D9755F}"/>
                </a:ext>
              </a:extLst>
            </p:cNvPr>
            <p:cNvCxnSpPr>
              <a:cxnSpLocks/>
            </p:cNvCxnSpPr>
            <p:nvPr/>
          </p:nvCxnSpPr>
          <p:spPr>
            <a:xfrm>
              <a:off x="9483572"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70" name="Connecteur droit 169">
              <a:extLst>
                <a:ext uri="{FF2B5EF4-FFF2-40B4-BE49-F238E27FC236}">
                  <a16:creationId xmlns:a16="http://schemas.microsoft.com/office/drawing/2014/main" id="{7CE8999A-CE76-47FC-BF29-60696446007F}"/>
                </a:ext>
              </a:extLst>
            </p:cNvPr>
            <p:cNvCxnSpPr>
              <a:cxnSpLocks/>
            </p:cNvCxnSpPr>
            <p:nvPr/>
          </p:nvCxnSpPr>
          <p:spPr>
            <a:xfrm>
              <a:off x="10130964"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74" name="Connecteur droit 173">
              <a:extLst>
                <a:ext uri="{FF2B5EF4-FFF2-40B4-BE49-F238E27FC236}">
                  <a16:creationId xmlns:a16="http://schemas.microsoft.com/office/drawing/2014/main" id="{331041EE-1B35-41D4-8FBE-39465DC15FB6}"/>
                </a:ext>
              </a:extLst>
            </p:cNvPr>
            <p:cNvCxnSpPr>
              <a:cxnSpLocks/>
            </p:cNvCxnSpPr>
            <p:nvPr/>
          </p:nvCxnSpPr>
          <p:spPr>
            <a:xfrm>
              <a:off x="1077835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75" name="Flèche : Jalon demi-tour 1" title="Flèche de chronologie">
            <a:extLst>
              <a:ext uri="{FF2B5EF4-FFF2-40B4-BE49-F238E27FC236}">
                <a16:creationId xmlns:a16="http://schemas.microsoft.com/office/drawing/2014/main" id="{36189603-5B44-4AF3-AEC6-6281E5F556A7}"/>
              </a:ext>
            </a:extLst>
          </p:cNvPr>
          <p:cNvSpPr/>
          <p:nvPr/>
        </p:nvSpPr>
        <p:spPr>
          <a:xfrm>
            <a:off x="443219" y="2907910"/>
            <a:ext cx="1170212" cy="461427"/>
          </a:xfrm>
          <a:prstGeom prst="uturnArrow">
            <a:avLst>
              <a:gd name="adj1" fmla="val 37244"/>
              <a:gd name="adj2" fmla="val 18622"/>
              <a:gd name="adj3" fmla="val 20252"/>
              <a:gd name="adj4" fmla="val 52602"/>
              <a:gd name="adj5" fmla="val 9683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cxnSp>
        <p:nvCxnSpPr>
          <p:cNvPr id="184" name="Jalon connecteur 1" title="Ligne connecteur">
            <a:extLst>
              <a:ext uri="{FF2B5EF4-FFF2-40B4-BE49-F238E27FC236}">
                <a16:creationId xmlns:a16="http://schemas.microsoft.com/office/drawing/2014/main" id="{6540B9DE-D8F6-4EBE-8DC6-8E44C65F1330}"/>
              </a:ext>
            </a:extLst>
          </p:cNvPr>
          <p:cNvCxnSpPr>
            <a:cxnSpLocks/>
          </p:cNvCxnSpPr>
          <p:nvPr/>
        </p:nvCxnSpPr>
        <p:spPr>
          <a:xfrm flipH="1">
            <a:off x="1009569" y="2195797"/>
            <a:ext cx="1" cy="361944"/>
          </a:xfrm>
          <a:prstGeom prst="line">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80" name="Jalon texte 1" title="Texte de l’élément">
            <a:extLst>
              <a:ext uri="{FF2B5EF4-FFF2-40B4-BE49-F238E27FC236}">
                <a16:creationId xmlns:a16="http://schemas.microsoft.com/office/drawing/2014/main" id="{A59FA398-8B0D-49E0-809E-6B58DA1A7F0E}"/>
              </a:ext>
            </a:extLst>
          </p:cNvPr>
          <p:cNvGrpSpPr/>
          <p:nvPr/>
        </p:nvGrpSpPr>
        <p:grpSpPr>
          <a:xfrm>
            <a:off x="150449" y="1016522"/>
            <a:ext cx="1800947" cy="1124990"/>
            <a:chOff x="472328" y="1420308"/>
            <a:chExt cx="1800947" cy="661971"/>
          </a:xfrm>
        </p:grpSpPr>
        <p:sp>
          <p:nvSpPr>
            <p:cNvPr id="182" name="Zone de texte 181">
              <a:extLst>
                <a:ext uri="{FF2B5EF4-FFF2-40B4-BE49-F238E27FC236}">
                  <a16:creationId xmlns:a16="http://schemas.microsoft.com/office/drawing/2014/main" id="{F43BA435-89FE-4FAB-966E-23D4EF0EC493}"/>
                </a:ext>
              </a:extLst>
            </p:cNvPr>
            <p:cNvSpPr txBox="1"/>
            <p:nvPr/>
          </p:nvSpPr>
          <p:spPr>
            <a:xfrm>
              <a:off x="505435" y="1420308"/>
              <a:ext cx="1767840" cy="19921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1ers échanges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avec l’ARS</a:t>
              </a:r>
            </a:p>
          </p:txBody>
        </p:sp>
        <p:sp>
          <p:nvSpPr>
            <p:cNvPr id="183" name="Zone de texte 182">
              <a:extLst>
                <a:ext uri="{FF2B5EF4-FFF2-40B4-BE49-F238E27FC236}">
                  <a16:creationId xmlns:a16="http://schemas.microsoft.com/office/drawing/2014/main" id="{F6F2A7C3-0979-4ABB-95C5-9A102F3C1E88}"/>
                </a:ext>
              </a:extLst>
            </p:cNvPr>
            <p:cNvSpPr txBox="1"/>
            <p:nvPr/>
          </p:nvSpPr>
          <p:spPr>
            <a:xfrm>
              <a:off x="472328" y="1846542"/>
              <a:ext cx="1767839" cy="235737"/>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Envoi d’une lettre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 d’intention</a:t>
              </a:r>
            </a:p>
          </p:txBody>
        </p:sp>
      </p:grpSp>
      <p:sp>
        <p:nvSpPr>
          <p:cNvPr id="185" name="Flèche : Jalon demi-tour 2" title="Flèche de chronologie">
            <a:extLst>
              <a:ext uri="{FF2B5EF4-FFF2-40B4-BE49-F238E27FC236}">
                <a16:creationId xmlns:a16="http://schemas.microsoft.com/office/drawing/2014/main" id="{9D37DFEE-3A11-4C0D-A12A-80512F7F58E6}"/>
              </a:ext>
            </a:extLst>
          </p:cNvPr>
          <p:cNvSpPr/>
          <p:nvPr/>
        </p:nvSpPr>
        <p:spPr>
          <a:xfrm flipV="1">
            <a:off x="1435992" y="3527008"/>
            <a:ext cx="1463728" cy="486671"/>
          </a:xfrm>
          <a:prstGeom prst="uturnArrow">
            <a:avLst>
              <a:gd name="adj1" fmla="val 37244"/>
              <a:gd name="adj2" fmla="val 18622"/>
              <a:gd name="adj3" fmla="val 20252"/>
              <a:gd name="adj4" fmla="val 52602"/>
              <a:gd name="adj5" fmla="val 96832"/>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C0CF3A">
                  <a:lumMod val="75000"/>
                </a:srgbClr>
              </a:solidFill>
              <a:effectLst/>
              <a:uLnTx/>
              <a:uFillTx/>
              <a:latin typeface="Trebuchet MS" panose="020B0603020202020204" pitchFamily="34" charset="0"/>
              <a:ea typeface="+mn-ea"/>
              <a:cs typeface="+mn-cs"/>
            </a:endParaRPr>
          </a:p>
        </p:txBody>
      </p:sp>
      <p:cxnSp>
        <p:nvCxnSpPr>
          <p:cNvPr id="97" name="Jalon connecteur 1" title="Ligne connecteur">
            <a:extLst>
              <a:ext uri="{FF2B5EF4-FFF2-40B4-BE49-F238E27FC236}">
                <a16:creationId xmlns:a16="http://schemas.microsoft.com/office/drawing/2014/main" id="{65F26748-FD4D-4281-B2A8-9B2E2D2E1E28}"/>
              </a:ext>
            </a:extLst>
          </p:cNvPr>
          <p:cNvCxnSpPr>
            <a:cxnSpLocks/>
          </p:cNvCxnSpPr>
          <p:nvPr/>
        </p:nvCxnSpPr>
        <p:spPr>
          <a:xfrm flipH="1">
            <a:off x="2197515" y="4453937"/>
            <a:ext cx="1" cy="361944"/>
          </a:xfrm>
          <a:prstGeom prst="line">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87" name="Jalon de texte 2" title="Texte de l’élément">
            <a:extLst>
              <a:ext uri="{FF2B5EF4-FFF2-40B4-BE49-F238E27FC236}">
                <a16:creationId xmlns:a16="http://schemas.microsoft.com/office/drawing/2014/main" id="{5280FE29-FA31-40A1-8932-846E9132EF88}"/>
              </a:ext>
            </a:extLst>
          </p:cNvPr>
          <p:cNvGrpSpPr/>
          <p:nvPr/>
        </p:nvGrpSpPr>
        <p:grpSpPr>
          <a:xfrm>
            <a:off x="1240922" y="4999868"/>
            <a:ext cx="1817837" cy="1589074"/>
            <a:chOff x="2078115" y="4892781"/>
            <a:chExt cx="1817837" cy="568635"/>
          </a:xfrm>
        </p:grpSpPr>
        <p:sp>
          <p:nvSpPr>
            <p:cNvPr id="188" name="Zone de texte 187">
              <a:extLst>
                <a:ext uri="{FF2B5EF4-FFF2-40B4-BE49-F238E27FC236}">
                  <a16:creationId xmlns:a16="http://schemas.microsoft.com/office/drawing/2014/main" id="{C95FD264-8E31-48FC-B238-6A950A9C6583}"/>
                </a:ext>
              </a:extLst>
            </p:cNvPr>
            <p:cNvSpPr txBox="1"/>
            <p:nvPr/>
          </p:nvSpPr>
          <p:spPr>
            <a:xfrm>
              <a:off x="2128112" y="4892781"/>
              <a:ext cx="1767840" cy="27699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2020</a:t>
              </a:r>
            </a:p>
          </p:txBody>
        </p:sp>
        <p:sp>
          <p:nvSpPr>
            <p:cNvPr id="189" name="Zone de texte 188">
              <a:extLst>
                <a:ext uri="{FF2B5EF4-FFF2-40B4-BE49-F238E27FC236}">
                  <a16:creationId xmlns:a16="http://schemas.microsoft.com/office/drawing/2014/main" id="{4DCD4C5A-C71A-4928-94AD-14D9409E3700}"/>
                </a:ext>
              </a:extLst>
            </p:cNvPr>
            <p:cNvSpPr txBox="1"/>
            <p:nvPr/>
          </p:nvSpPr>
          <p:spPr>
            <a:xfrm>
              <a:off x="2090599" y="5050914"/>
              <a:ext cx="1767840" cy="12114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Réponse à la crise sanitaire</a:t>
              </a:r>
            </a:p>
          </p:txBody>
        </p:sp>
        <p:sp>
          <p:nvSpPr>
            <p:cNvPr id="190" name="Zone de texte 189">
              <a:extLst>
                <a:ext uri="{FF2B5EF4-FFF2-40B4-BE49-F238E27FC236}">
                  <a16:creationId xmlns:a16="http://schemas.microsoft.com/office/drawing/2014/main" id="{688C6511-455C-41DF-BE32-DD7A2D8933A9}"/>
                </a:ext>
              </a:extLst>
            </p:cNvPr>
            <p:cNvSpPr txBox="1"/>
            <p:nvPr/>
          </p:nvSpPr>
          <p:spPr>
            <a:xfrm>
              <a:off x="2078115" y="5225679"/>
              <a:ext cx="1767839" cy="235737"/>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Centre de consultation &amp;      de dépistage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Centre de dépistage</a:t>
              </a:r>
            </a:p>
          </p:txBody>
        </p:sp>
      </p:grpSp>
      <p:sp>
        <p:nvSpPr>
          <p:cNvPr id="192" name="Flèche : Jalon demi-tour 3" title="Flèche de chronologie">
            <a:extLst>
              <a:ext uri="{FF2B5EF4-FFF2-40B4-BE49-F238E27FC236}">
                <a16:creationId xmlns:a16="http://schemas.microsoft.com/office/drawing/2014/main" id="{1933FDD6-F066-4538-99D7-94C1D06624C3}"/>
              </a:ext>
            </a:extLst>
          </p:cNvPr>
          <p:cNvSpPr/>
          <p:nvPr/>
        </p:nvSpPr>
        <p:spPr>
          <a:xfrm>
            <a:off x="2691869" y="2838692"/>
            <a:ext cx="1187101" cy="547967"/>
          </a:xfrm>
          <a:prstGeom prst="uturnArrow">
            <a:avLst>
              <a:gd name="adj1" fmla="val 27292"/>
              <a:gd name="adj2" fmla="val 13691"/>
              <a:gd name="adj3" fmla="val 20519"/>
              <a:gd name="adj4" fmla="val 52602"/>
              <a:gd name="adj5" fmla="val 968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nvGrpSpPr>
          <p:cNvPr id="193" name="Jalon texte 3" title="Texte de l’élément">
            <a:extLst>
              <a:ext uri="{FF2B5EF4-FFF2-40B4-BE49-F238E27FC236}">
                <a16:creationId xmlns:a16="http://schemas.microsoft.com/office/drawing/2014/main" id="{0439C5B7-9C38-40E2-8D97-5E778964EAD1}"/>
              </a:ext>
            </a:extLst>
          </p:cNvPr>
          <p:cNvGrpSpPr/>
          <p:nvPr/>
        </p:nvGrpSpPr>
        <p:grpSpPr>
          <a:xfrm>
            <a:off x="1894652" y="623222"/>
            <a:ext cx="2555941" cy="1360458"/>
            <a:chOff x="2879538" y="1282404"/>
            <a:chExt cx="2226191" cy="745981"/>
          </a:xfrm>
        </p:grpSpPr>
        <p:sp>
          <p:nvSpPr>
            <p:cNvPr id="194" name="Zone de texte 193">
              <a:extLst>
                <a:ext uri="{FF2B5EF4-FFF2-40B4-BE49-F238E27FC236}">
                  <a16:creationId xmlns:a16="http://schemas.microsoft.com/office/drawing/2014/main" id="{57BE9E71-DFEF-4975-BCC6-C716CADF2553}"/>
                </a:ext>
              </a:extLst>
            </p:cNvPr>
            <p:cNvSpPr txBox="1"/>
            <p:nvPr/>
          </p:nvSpPr>
          <p:spPr>
            <a:xfrm>
              <a:off x="2879538" y="1282404"/>
              <a:ext cx="2226191" cy="1687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DFAF6"/>
                  </a:solidFill>
                  <a:effectLst/>
                  <a:uLnTx/>
                  <a:uFillTx/>
                  <a:latin typeface="Trebuchet MS" panose="020B0603020202020204" pitchFamily="34" charset="0"/>
                  <a:ea typeface="+mn-ea"/>
                  <a:cs typeface="+mn-cs"/>
                </a:rPr>
                <a:t>2020/2021</a:t>
              </a:r>
            </a:p>
          </p:txBody>
        </p:sp>
        <p:sp>
          <p:nvSpPr>
            <p:cNvPr id="195" name="Zone de texte 194">
              <a:extLst>
                <a:ext uri="{FF2B5EF4-FFF2-40B4-BE49-F238E27FC236}">
                  <a16:creationId xmlns:a16="http://schemas.microsoft.com/office/drawing/2014/main" id="{6EB20292-6192-4D9F-81C5-1C272A88AF26}"/>
                </a:ext>
              </a:extLst>
            </p:cNvPr>
            <p:cNvSpPr txBox="1"/>
            <p:nvPr/>
          </p:nvSpPr>
          <p:spPr>
            <a:xfrm>
              <a:off x="3136613" y="1480795"/>
              <a:ext cx="1767840" cy="9282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Réponse à la crise sanitaire</a:t>
              </a:r>
            </a:p>
          </p:txBody>
        </p:sp>
        <p:sp>
          <p:nvSpPr>
            <p:cNvPr id="196" name="Zone de texte 195">
              <a:extLst>
                <a:ext uri="{FF2B5EF4-FFF2-40B4-BE49-F238E27FC236}">
                  <a16:creationId xmlns:a16="http://schemas.microsoft.com/office/drawing/2014/main" id="{C2751D8C-2432-4EAC-9CAA-F95158DA6B0D}"/>
                </a:ext>
              </a:extLst>
            </p:cNvPr>
            <p:cNvSpPr txBox="1"/>
            <p:nvPr/>
          </p:nvSpPr>
          <p:spPr>
            <a:xfrm>
              <a:off x="3084189" y="1792648"/>
              <a:ext cx="1767839" cy="235737"/>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Centre de dépistage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Centre de vaccination</a:t>
              </a:r>
            </a:p>
          </p:txBody>
        </p:sp>
      </p:grpSp>
      <p:sp>
        <p:nvSpPr>
          <p:cNvPr id="197" name="Flèche : Jalon demi-tour 4" title="Flèche de chronologie">
            <a:extLst>
              <a:ext uri="{FF2B5EF4-FFF2-40B4-BE49-F238E27FC236}">
                <a16:creationId xmlns:a16="http://schemas.microsoft.com/office/drawing/2014/main" id="{E23F67B2-BA7A-475B-82FA-2AC38000CCA7}"/>
              </a:ext>
            </a:extLst>
          </p:cNvPr>
          <p:cNvSpPr/>
          <p:nvPr/>
        </p:nvSpPr>
        <p:spPr>
          <a:xfrm flipV="1">
            <a:off x="3687515" y="3503641"/>
            <a:ext cx="969948" cy="664229"/>
          </a:xfrm>
          <a:prstGeom prst="uturnArrow">
            <a:avLst>
              <a:gd name="adj1" fmla="val 27292"/>
              <a:gd name="adj2" fmla="val 13691"/>
              <a:gd name="adj3" fmla="val 20519"/>
              <a:gd name="adj4" fmla="val 52602"/>
              <a:gd name="adj5" fmla="val 9683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nvGrpSpPr>
          <p:cNvPr id="198" name="Jalon de texte 4" title="Texte de l’élément">
            <a:extLst>
              <a:ext uri="{FF2B5EF4-FFF2-40B4-BE49-F238E27FC236}">
                <a16:creationId xmlns:a16="http://schemas.microsoft.com/office/drawing/2014/main" id="{925A13D7-3013-4915-B8AA-60DCEBDC4A01}"/>
              </a:ext>
            </a:extLst>
          </p:cNvPr>
          <p:cNvGrpSpPr/>
          <p:nvPr/>
        </p:nvGrpSpPr>
        <p:grpSpPr>
          <a:xfrm>
            <a:off x="3223868" y="5131449"/>
            <a:ext cx="1777908" cy="1457493"/>
            <a:chOff x="3893861" y="4937124"/>
            <a:chExt cx="1777908" cy="660159"/>
          </a:xfrm>
        </p:grpSpPr>
        <p:sp>
          <p:nvSpPr>
            <p:cNvPr id="199" name="Zone de texte 198">
              <a:extLst>
                <a:ext uri="{FF2B5EF4-FFF2-40B4-BE49-F238E27FC236}">
                  <a16:creationId xmlns:a16="http://schemas.microsoft.com/office/drawing/2014/main" id="{79806D6A-513A-48E1-8624-5F56FD41FD8E}"/>
                </a:ext>
              </a:extLst>
            </p:cNvPr>
            <p:cNvSpPr txBox="1"/>
            <p:nvPr/>
          </p:nvSpPr>
          <p:spPr>
            <a:xfrm>
              <a:off x="3893861" y="4937124"/>
              <a:ext cx="1767840" cy="27699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2021</a:t>
              </a:r>
            </a:p>
          </p:txBody>
        </p:sp>
        <p:sp>
          <p:nvSpPr>
            <p:cNvPr id="200" name="Zone de texte 199">
              <a:extLst>
                <a:ext uri="{FF2B5EF4-FFF2-40B4-BE49-F238E27FC236}">
                  <a16:creationId xmlns:a16="http://schemas.microsoft.com/office/drawing/2014/main" id="{0560C968-3479-4EF0-861F-4E7AE6F35E6D}"/>
                </a:ext>
              </a:extLst>
            </p:cNvPr>
            <p:cNvSpPr txBox="1"/>
            <p:nvPr/>
          </p:nvSpPr>
          <p:spPr>
            <a:xfrm>
              <a:off x="3903929" y="5126459"/>
              <a:ext cx="1767840" cy="153345"/>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0000"/>
                  </a:solidFill>
                  <a:effectLst/>
                  <a:uLnTx/>
                  <a:uFillTx/>
                  <a:latin typeface="Trebuchet MS" panose="020B0603020202020204" pitchFamily="34" charset="0"/>
                  <a:ea typeface="+mn-ea"/>
                  <a:cs typeface="+mn-cs"/>
                </a:rPr>
                <a:t>Naissance de la CPTS Autour du Bois</a:t>
              </a:r>
            </a:p>
          </p:txBody>
        </p:sp>
        <p:sp>
          <p:nvSpPr>
            <p:cNvPr id="201" name="Zone de texte 200">
              <a:extLst>
                <a:ext uri="{FF2B5EF4-FFF2-40B4-BE49-F238E27FC236}">
                  <a16:creationId xmlns:a16="http://schemas.microsoft.com/office/drawing/2014/main" id="{09F48650-0D2E-48E7-93E3-2FA8327E7942}"/>
                </a:ext>
              </a:extLst>
            </p:cNvPr>
            <p:cNvSpPr txBox="1"/>
            <p:nvPr/>
          </p:nvSpPr>
          <p:spPr>
            <a:xfrm>
              <a:off x="3903930" y="5361546"/>
              <a:ext cx="1767839" cy="235737"/>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Création de l’entité juridique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AG constitutive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Election du Bureau</a:t>
              </a:r>
            </a:p>
          </p:txBody>
        </p:sp>
      </p:grpSp>
      <p:sp>
        <p:nvSpPr>
          <p:cNvPr id="202" name="Flèche : Jalon demi-tour 5" title="Flèche de chronologie">
            <a:extLst>
              <a:ext uri="{FF2B5EF4-FFF2-40B4-BE49-F238E27FC236}">
                <a16:creationId xmlns:a16="http://schemas.microsoft.com/office/drawing/2014/main" id="{60B2DC70-87DD-44B4-9974-2E0B2117DE08}"/>
              </a:ext>
            </a:extLst>
          </p:cNvPr>
          <p:cNvSpPr/>
          <p:nvPr/>
        </p:nvSpPr>
        <p:spPr>
          <a:xfrm>
            <a:off x="4389998" y="2836625"/>
            <a:ext cx="2077924" cy="522549"/>
          </a:xfrm>
          <a:prstGeom prst="uturnArrow">
            <a:avLst>
              <a:gd name="adj1" fmla="val 37244"/>
              <a:gd name="adj2" fmla="val 18622"/>
              <a:gd name="adj3" fmla="val 20252"/>
              <a:gd name="adj4" fmla="val 52602"/>
              <a:gd name="adj5" fmla="val 9683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cxnSp>
        <p:nvCxnSpPr>
          <p:cNvPr id="98" name="Jalon connecteur 1" title="Ligne connecteur">
            <a:extLst>
              <a:ext uri="{FF2B5EF4-FFF2-40B4-BE49-F238E27FC236}">
                <a16:creationId xmlns:a16="http://schemas.microsoft.com/office/drawing/2014/main" id="{33CE460B-EDDE-4B77-A80A-B18C8292C77D}"/>
              </a:ext>
            </a:extLst>
          </p:cNvPr>
          <p:cNvCxnSpPr>
            <a:cxnSpLocks/>
          </p:cNvCxnSpPr>
          <p:nvPr/>
        </p:nvCxnSpPr>
        <p:spPr>
          <a:xfrm>
            <a:off x="5459180" y="2281063"/>
            <a:ext cx="0" cy="289041"/>
          </a:xfrm>
          <a:prstGeom prst="line">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204" name="Jalon texte 5" title="Texte de l’élément">
            <a:extLst>
              <a:ext uri="{FF2B5EF4-FFF2-40B4-BE49-F238E27FC236}">
                <a16:creationId xmlns:a16="http://schemas.microsoft.com/office/drawing/2014/main" id="{BFB56E2D-6AC2-44DC-BB7B-423C3393A995}"/>
              </a:ext>
            </a:extLst>
          </p:cNvPr>
          <p:cNvGrpSpPr/>
          <p:nvPr/>
        </p:nvGrpSpPr>
        <p:grpSpPr>
          <a:xfrm>
            <a:off x="4534201" y="627524"/>
            <a:ext cx="6995552" cy="1174021"/>
            <a:chOff x="5335719" y="1283769"/>
            <a:chExt cx="6295738" cy="524180"/>
          </a:xfrm>
        </p:grpSpPr>
        <p:sp>
          <p:nvSpPr>
            <p:cNvPr id="205" name="Zone de texte 204">
              <a:extLst>
                <a:ext uri="{FF2B5EF4-FFF2-40B4-BE49-F238E27FC236}">
                  <a16:creationId xmlns:a16="http://schemas.microsoft.com/office/drawing/2014/main" id="{6C6BF4F5-4187-4C24-91F8-B0334FE9A105}"/>
                </a:ext>
              </a:extLst>
            </p:cNvPr>
            <p:cNvSpPr txBox="1"/>
            <p:nvPr/>
          </p:nvSpPr>
          <p:spPr>
            <a:xfrm>
              <a:off x="5335719" y="1283769"/>
              <a:ext cx="6295738" cy="13741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DFAF6"/>
                  </a:solidFill>
                  <a:effectLst/>
                  <a:uLnTx/>
                  <a:uFillTx/>
                  <a:latin typeface="Trebuchet MS" panose="020B0603020202020204" pitchFamily="34" charset="0"/>
                  <a:ea typeface="+mn-ea"/>
                  <a:cs typeface="+mn-cs"/>
                </a:rPr>
                <a:t>2022</a:t>
              </a:r>
            </a:p>
          </p:txBody>
        </p:sp>
        <p:sp>
          <p:nvSpPr>
            <p:cNvPr id="206" name="Zone de texte 205">
              <a:extLst>
                <a:ext uri="{FF2B5EF4-FFF2-40B4-BE49-F238E27FC236}">
                  <a16:creationId xmlns:a16="http://schemas.microsoft.com/office/drawing/2014/main" id="{AF85AC23-D6EA-4B23-98AE-B44CC72A87D9}"/>
                </a:ext>
              </a:extLst>
            </p:cNvPr>
            <p:cNvSpPr txBox="1"/>
            <p:nvPr/>
          </p:nvSpPr>
          <p:spPr>
            <a:xfrm>
              <a:off x="5344534" y="1445417"/>
              <a:ext cx="1767840" cy="7557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Fermeture du CVA Covid-19</a:t>
              </a:r>
            </a:p>
          </p:txBody>
        </p:sp>
        <p:sp>
          <p:nvSpPr>
            <p:cNvPr id="207" name="Zone de texte 206">
              <a:extLst>
                <a:ext uri="{FF2B5EF4-FFF2-40B4-BE49-F238E27FC236}">
                  <a16:creationId xmlns:a16="http://schemas.microsoft.com/office/drawing/2014/main" id="{1CC75737-AFD3-48E5-832B-7658C285FA83}"/>
                </a:ext>
              </a:extLst>
            </p:cNvPr>
            <p:cNvSpPr txBox="1"/>
            <p:nvPr/>
          </p:nvSpPr>
          <p:spPr>
            <a:xfrm>
              <a:off x="5344535" y="1572212"/>
              <a:ext cx="1767839" cy="235737"/>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Installation de la CPTS dans ses locaux</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Structuration administrative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Campagne de communication</a:t>
              </a:r>
            </a:p>
          </p:txBody>
        </p:sp>
      </p:grpSp>
      <p:sp>
        <p:nvSpPr>
          <p:cNvPr id="208" name="Flèche : Jalon demi-tour 6a" title="Flèche de chronologie">
            <a:extLst>
              <a:ext uri="{FF2B5EF4-FFF2-40B4-BE49-F238E27FC236}">
                <a16:creationId xmlns:a16="http://schemas.microsoft.com/office/drawing/2014/main" id="{F0525C47-CDE0-4E1B-AEF8-B7FC39073B28}"/>
              </a:ext>
            </a:extLst>
          </p:cNvPr>
          <p:cNvSpPr/>
          <p:nvPr/>
        </p:nvSpPr>
        <p:spPr>
          <a:xfrm flipV="1">
            <a:off x="6327083" y="3529151"/>
            <a:ext cx="1093409" cy="482387"/>
          </a:xfrm>
          <a:prstGeom prst="uturnArrow">
            <a:avLst>
              <a:gd name="adj1" fmla="val 37244"/>
              <a:gd name="adj2" fmla="val 18622"/>
              <a:gd name="adj3" fmla="val 20252"/>
              <a:gd name="adj4" fmla="val 52602"/>
              <a:gd name="adj5" fmla="val 9683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nvGrpSpPr>
          <p:cNvPr id="5" name="Jalon court" title="Jalon court">
            <a:extLst>
              <a:ext uri="{FF2B5EF4-FFF2-40B4-BE49-F238E27FC236}">
                <a16:creationId xmlns:a16="http://schemas.microsoft.com/office/drawing/2014/main" id="{71CFBDF1-89AF-4D5E-9F70-E0C7ED461FA0}"/>
              </a:ext>
            </a:extLst>
          </p:cNvPr>
          <p:cNvGrpSpPr/>
          <p:nvPr/>
        </p:nvGrpSpPr>
        <p:grpSpPr>
          <a:xfrm>
            <a:off x="6494151" y="3557955"/>
            <a:ext cx="798179" cy="692407"/>
            <a:chOff x="7632928" y="3745010"/>
            <a:chExt cx="435576" cy="358928"/>
          </a:xfrm>
        </p:grpSpPr>
        <p:sp>
          <p:nvSpPr>
            <p:cNvPr id="218" name="Ovale 217" title="Cercle d’arrière-plan">
              <a:extLst>
                <a:ext uri="{FF2B5EF4-FFF2-40B4-BE49-F238E27FC236}">
                  <a16:creationId xmlns:a16="http://schemas.microsoft.com/office/drawing/2014/main" id="{657CEE0F-82C8-41D2-BD4B-D953994D0BA3}"/>
                </a:ext>
              </a:extLst>
            </p:cNvPr>
            <p:cNvSpPr/>
            <p:nvPr/>
          </p:nvSpPr>
          <p:spPr>
            <a:xfrm>
              <a:off x="7662666" y="3745010"/>
              <a:ext cx="389542" cy="358928"/>
            </a:xfrm>
            <a:prstGeom prst="ellipse">
              <a:avLst/>
            </a:prstGeom>
            <a:solidFill>
              <a:schemeClr val="bg2">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19" name="Zone de texte 218">
              <a:extLst>
                <a:ext uri="{FF2B5EF4-FFF2-40B4-BE49-F238E27FC236}">
                  <a16:creationId xmlns:a16="http://schemas.microsoft.com/office/drawing/2014/main" id="{DF26529B-2EA3-43C0-A879-39AF9630F1D6}"/>
                </a:ext>
              </a:extLst>
            </p:cNvPr>
            <p:cNvSpPr txBox="1"/>
            <p:nvPr/>
          </p:nvSpPr>
          <p:spPr>
            <a:xfrm>
              <a:off x="7632928" y="3886375"/>
              <a:ext cx="435576" cy="8080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Concertation</a:t>
              </a:r>
              <a:endParaRPr kumimoji="0" lang="fr-FR" sz="8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p:txBody>
        </p:sp>
      </p:grpSp>
      <p:grpSp>
        <p:nvGrpSpPr>
          <p:cNvPr id="2" name="Indicateur d’année" title="Indicateur d’année">
            <a:extLst>
              <a:ext uri="{FF2B5EF4-FFF2-40B4-BE49-F238E27FC236}">
                <a16:creationId xmlns:a16="http://schemas.microsoft.com/office/drawing/2014/main" id="{3AB6EB77-4545-48A2-A002-4EB191B9BFC6}"/>
              </a:ext>
            </a:extLst>
          </p:cNvPr>
          <p:cNvGrpSpPr/>
          <p:nvPr/>
        </p:nvGrpSpPr>
        <p:grpSpPr>
          <a:xfrm>
            <a:off x="6950843" y="968392"/>
            <a:ext cx="1547742" cy="3007197"/>
            <a:chOff x="8182914" y="1154050"/>
            <a:chExt cx="684995" cy="5114740"/>
          </a:xfrm>
        </p:grpSpPr>
        <p:cxnSp>
          <p:nvCxnSpPr>
            <p:cNvPr id="130" name="Connecteur droit 129" title="Ligne connecteur">
              <a:extLst>
                <a:ext uri="{FF2B5EF4-FFF2-40B4-BE49-F238E27FC236}">
                  <a16:creationId xmlns:a16="http://schemas.microsoft.com/office/drawing/2014/main" id="{74B37803-5889-4CF1-9F0B-A07766089133}"/>
                </a:ext>
              </a:extLst>
            </p:cNvPr>
            <p:cNvCxnSpPr>
              <a:cxnSpLocks/>
            </p:cNvCxnSpPr>
            <p:nvPr/>
          </p:nvCxnSpPr>
          <p:spPr>
            <a:xfrm flipV="1">
              <a:off x="8511685" y="3696787"/>
              <a:ext cx="493" cy="2572003"/>
            </a:xfrm>
            <a:prstGeom prst="line">
              <a:avLst/>
            </a:prstGeom>
            <a:ln>
              <a:solidFill>
                <a:schemeClr val="bg1">
                  <a:lumMod val="7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30" name="Zone de texte 229">
              <a:extLst>
                <a:ext uri="{FF2B5EF4-FFF2-40B4-BE49-F238E27FC236}">
                  <a16:creationId xmlns:a16="http://schemas.microsoft.com/office/drawing/2014/main" id="{2A0D47C8-C8FA-4C8E-AB65-688C8C35B195}"/>
                </a:ext>
              </a:extLst>
            </p:cNvPr>
            <p:cNvSpPr txBox="1"/>
            <p:nvPr/>
          </p:nvSpPr>
          <p:spPr>
            <a:xfrm>
              <a:off x="8182914" y="1154050"/>
              <a:ext cx="684995" cy="249960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0000"/>
                  </a:solidFill>
                  <a:effectLst/>
                  <a:uLnTx/>
                  <a:uFillTx/>
                  <a:latin typeface="Trebuchet MS" panose="020B0603020202020204" pitchFamily="34" charset="0"/>
                  <a:ea typeface="+mn-ea"/>
                  <a:cs typeface="+mn-cs"/>
                </a:rPr>
                <a:t>Mobilisation des acteurs de santé</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srgbClr val="FF0000"/>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5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Plus de 200 réponses au questionnaire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5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5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70 professionnels présents/Groupe de travail</a:t>
              </a:r>
            </a:p>
          </p:txBody>
        </p:sp>
      </p:grpSp>
      <p:sp>
        <p:nvSpPr>
          <p:cNvPr id="209" name="Flèche : Jalon demi-tour 6c" title="Flèche de chronologie">
            <a:extLst>
              <a:ext uri="{FF2B5EF4-FFF2-40B4-BE49-F238E27FC236}">
                <a16:creationId xmlns:a16="http://schemas.microsoft.com/office/drawing/2014/main" id="{09BAEF3B-CE9C-4190-80A9-27539CEE3033}"/>
              </a:ext>
            </a:extLst>
          </p:cNvPr>
          <p:cNvSpPr/>
          <p:nvPr/>
        </p:nvSpPr>
        <p:spPr>
          <a:xfrm flipV="1">
            <a:off x="8023375" y="3552025"/>
            <a:ext cx="992390" cy="486305"/>
          </a:xfrm>
          <a:prstGeom prst="uturnArrow">
            <a:avLst>
              <a:gd name="adj1" fmla="val 37244"/>
              <a:gd name="adj2" fmla="val 18622"/>
              <a:gd name="adj3" fmla="val 20252"/>
              <a:gd name="adj4" fmla="val 52602"/>
              <a:gd name="adj5" fmla="val 9683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nvGrpSpPr>
          <p:cNvPr id="7" name="Jalon court" title="Jalon court">
            <a:extLst>
              <a:ext uri="{FF2B5EF4-FFF2-40B4-BE49-F238E27FC236}">
                <a16:creationId xmlns:a16="http://schemas.microsoft.com/office/drawing/2014/main" id="{A644DB06-17F5-4FCD-BA39-265731B1E943}"/>
              </a:ext>
            </a:extLst>
          </p:cNvPr>
          <p:cNvGrpSpPr/>
          <p:nvPr/>
        </p:nvGrpSpPr>
        <p:grpSpPr>
          <a:xfrm>
            <a:off x="8142723" y="3579018"/>
            <a:ext cx="830929" cy="641215"/>
            <a:chOff x="8921505" y="3773248"/>
            <a:chExt cx="408986" cy="359833"/>
          </a:xfrm>
        </p:grpSpPr>
        <p:sp>
          <p:nvSpPr>
            <p:cNvPr id="223" name="Ovale 222" title="Cercle d’arrière-plan">
              <a:extLst>
                <a:ext uri="{FF2B5EF4-FFF2-40B4-BE49-F238E27FC236}">
                  <a16:creationId xmlns:a16="http://schemas.microsoft.com/office/drawing/2014/main" id="{5924A2AE-1E61-4E21-AC7E-742DC1AFBDF5}"/>
                </a:ext>
              </a:extLst>
            </p:cNvPr>
            <p:cNvSpPr/>
            <p:nvPr/>
          </p:nvSpPr>
          <p:spPr>
            <a:xfrm>
              <a:off x="8952090" y="3773248"/>
              <a:ext cx="339168" cy="359833"/>
            </a:xfrm>
            <a:prstGeom prst="ellipse">
              <a:avLst/>
            </a:prstGeom>
            <a:solidFill>
              <a:schemeClr val="bg2">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24" name="Zone de texte 223">
              <a:extLst>
                <a:ext uri="{FF2B5EF4-FFF2-40B4-BE49-F238E27FC236}">
                  <a16:creationId xmlns:a16="http://schemas.microsoft.com/office/drawing/2014/main" id="{0AF4BF00-FF4D-4D47-8326-0D1EEAE6DC78}"/>
                </a:ext>
              </a:extLst>
            </p:cNvPr>
            <p:cNvSpPr txBox="1"/>
            <p:nvPr/>
          </p:nvSpPr>
          <p:spPr>
            <a:xfrm>
              <a:off x="8921505" y="3930814"/>
              <a:ext cx="408986" cy="76824"/>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Ecriture</a:t>
              </a:r>
            </a:p>
          </p:txBody>
        </p:sp>
      </p:grpSp>
      <p:sp>
        <p:nvSpPr>
          <p:cNvPr id="212" name="Accolade pour les éléments groupés" title="Crochet de groupe">
            <a:extLst>
              <a:ext uri="{FF2B5EF4-FFF2-40B4-BE49-F238E27FC236}">
                <a16:creationId xmlns:a16="http://schemas.microsoft.com/office/drawing/2014/main" id="{20E3BE3F-E81D-41AD-A12D-26D35A4AC09F}"/>
              </a:ext>
            </a:extLst>
          </p:cNvPr>
          <p:cNvSpPr/>
          <p:nvPr/>
        </p:nvSpPr>
        <p:spPr>
          <a:xfrm rot="5400000">
            <a:off x="7379325" y="3303766"/>
            <a:ext cx="324142" cy="2188082"/>
          </a:xfrm>
          <a:prstGeom prst="rightBrace">
            <a:avLst>
              <a:gd name="adj1" fmla="val 44270"/>
              <a:gd name="adj2" fmla="val 50000"/>
            </a:avLst>
          </a:prstGeom>
          <a:ln w="1905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nvGrpSpPr>
          <p:cNvPr id="213" name="Texte de jalon 6" title="Texte de l’élément">
            <a:extLst>
              <a:ext uri="{FF2B5EF4-FFF2-40B4-BE49-F238E27FC236}">
                <a16:creationId xmlns:a16="http://schemas.microsoft.com/office/drawing/2014/main" id="{9F717C98-ECB0-4B40-8494-A87D968ACD50}"/>
              </a:ext>
            </a:extLst>
          </p:cNvPr>
          <p:cNvGrpSpPr/>
          <p:nvPr/>
        </p:nvGrpSpPr>
        <p:grpSpPr>
          <a:xfrm>
            <a:off x="6317926" y="4924555"/>
            <a:ext cx="2670569" cy="1819063"/>
            <a:chOff x="7512905" y="4972832"/>
            <a:chExt cx="1983223" cy="1125520"/>
          </a:xfrm>
        </p:grpSpPr>
        <p:sp>
          <p:nvSpPr>
            <p:cNvPr id="214" name="Zone de texte 213">
              <a:extLst>
                <a:ext uri="{FF2B5EF4-FFF2-40B4-BE49-F238E27FC236}">
                  <a16:creationId xmlns:a16="http://schemas.microsoft.com/office/drawing/2014/main" id="{F2E111CE-6E3B-451A-B1CA-D4EDF27F1F15}"/>
                </a:ext>
              </a:extLst>
            </p:cNvPr>
            <p:cNvSpPr txBox="1"/>
            <p:nvPr/>
          </p:nvSpPr>
          <p:spPr>
            <a:xfrm>
              <a:off x="7574435" y="4972832"/>
              <a:ext cx="1767840" cy="99112"/>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0000"/>
                  </a:solidFill>
                  <a:effectLst/>
                  <a:uLnTx/>
                  <a:uFillTx/>
                  <a:latin typeface="Trebuchet MS" panose="020B0603020202020204" pitchFamily="34" charset="0"/>
                  <a:ea typeface="+mn-ea"/>
                  <a:cs typeface="+mn-cs"/>
                </a:rPr>
                <a:t>Projet de Santé</a:t>
              </a:r>
            </a:p>
          </p:txBody>
        </p:sp>
        <p:sp>
          <p:nvSpPr>
            <p:cNvPr id="215" name="Zone de texte 214">
              <a:extLst>
                <a:ext uri="{FF2B5EF4-FFF2-40B4-BE49-F238E27FC236}">
                  <a16:creationId xmlns:a16="http://schemas.microsoft.com/office/drawing/2014/main" id="{2252438A-0F18-493A-9B41-1705B30B4723}"/>
                </a:ext>
              </a:extLst>
            </p:cNvPr>
            <p:cNvSpPr txBox="1"/>
            <p:nvPr/>
          </p:nvSpPr>
          <p:spPr>
            <a:xfrm>
              <a:off x="7512905" y="5336622"/>
              <a:ext cx="1983223" cy="7617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0" cap="none" spc="0" normalizeH="0" baseline="0" noProof="0" dirty="0">
                  <a:ln>
                    <a:noFill/>
                  </a:ln>
                  <a:solidFill>
                    <a:srgbClr val="002060"/>
                  </a:solidFill>
                  <a:effectLst/>
                  <a:uLnTx/>
                  <a:uFillTx/>
                  <a:latin typeface="Trebuchet MS" panose="020B0603020202020204" pitchFamily="34" charset="0"/>
                  <a:ea typeface="+mn-ea"/>
                  <a:cs typeface="+mn-cs"/>
                </a:rPr>
                <a:t>Campagne d’adhésion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1" u="none" strike="noStrike" kern="0" cap="none" spc="0" normalizeH="0" baseline="0" noProof="0" dirty="0">
                <a:ln>
                  <a:noFill/>
                </a:ln>
                <a:solidFill>
                  <a:srgbClr val="002060"/>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0" cap="none" spc="0" normalizeH="0" baseline="0" noProof="0" dirty="0">
                  <a:ln>
                    <a:noFill/>
                  </a:ln>
                  <a:solidFill>
                    <a:srgbClr val="002060"/>
                  </a:solidFill>
                  <a:effectLst/>
                  <a:uLnTx/>
                  <a:uFillTx/>
                  <a:latin typeface="Trebuchet MS" panose="020B0603020202020204" pitchFamily="34" charset="0"/>
                  <a:ea typeface="+mn-ea"/>
                  <a:cs typeface="+mn-cs"/>
                </a:rPr>
                <a:t>Questionnaires en ligne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1" u="none" strike="noStrike" kern="0" cap="none" spc="0" normalizeH="0" baseline="0" noProof="0" dirty="0">
                <a:ln>
                  <a:noFill/>
                </a:ln>
                <a:solidFill>
                  <a:srgbClr val="002060"/>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0" cap="none" spc="0" normalizeH="0" baseline="0" noProof="0" dirty="0">
                  <a:ln>
                    <a:noFill/>
                  </a:ln>
                  <a:solidFill>
                    <a:srgbClr val="002060"/>
                  </a:solidFill>
                  <a:effectLst/>
                  <a:uLnTx/>
                  <a:uFillTx/>
                  <a:latin typeface="Trebuchet MS" panose="020B0603020202020204" pitchFamily="34" charset="0"/>
                  <a:ea typeface="+mn-ea"/>
                  <a:cs typeface="+mn-cs"/>
                </a:rPr>
                <a:t>2 Sessions de travail (14&amp;28 sept)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1" u="none" strike="noStrike" kern="0" cap="none" spc="0" normalizeH="0" baseline="0" noProof="0" dirty="0">
                <a:ln>
                  <a:noFill/>
                </a:ln>
                <a:solidFill>
                  <a:srgbClr val="002060"/>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0" cap="none" spc="0" normalizeH="0" baseline="0" noProof="0" dirty="0">
                  <a:ln>
                    <a:noFill/>
                  </a:ln>
                  <a:solidFill>
                    <a:srgbClr val="002060"/>
                  </a:solidFill>
                  <a:effectLst/>
                  <a:uLnTx/>
                  <a:uFillTx/>
                  <a:latin typeface="Trebuchet MS" panose="020B0603020202020204" pitchFamily="34" charset="0"/>
                  <a:ea typeface="+mn-ea"/>
                  <a:cs typeface="+mn-cs"/>
                </a:rPr>
                <a:t>Suivi par un COPIL (6)</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lumMod val="75000"/>
                    <a:lumOff val="25000"/>
                  </a:prstClr>
                </a:solidFill>
                <a:effectLst/>
                <a:uLnTx/>
                <a:uFillTx/>
                <a:latin typeface="Trebuchet MS" panose="020B0603020202020204" pitchFamily="34" charset="0"/>
                <a:ea typeface="+mn-ea"/>
                <a:cs typeface="+mn-cs"/>
              </a:endParaRPr>
            </a:p>
          </p:txBody>
        </p:sp>
        <p:sp>
          <p:nvSpPr>
            <p:cNvPr id="216" name="Zone de texte 215">
              <a:extLst>
                <a:ext uri="{FF2B5EF4-FFF2-40B4-BE49-F238E27FC236}">
                  <a16:creationId xmlns:a16="http://schemas.microsoft.com/office/drawing/2014/main" id="{76D2DF04-A543-4288-B812-7AE614CDECA7}"/>
                </a:ext>
              </a:extLst>
            </p:cNvPr>
            <p:cNvSpPr txBox="1"/>
            <p:nvPr/>
          </p:nvSpPr>
          <p:spPr>
            <a:xfrm>
              <a:off x="7594333" y="5146355"/>
              <a:ext cx="1767839" cy="137395"/>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lumMod val="75000"/>
                      <a:lumOff val="25000"/>
                    </a:prstClr>
                  </a:solidFill>
                  <a:effectLst/>
                  <a:uLnTx/>
                  <a:uFillTx/>
                  <a:latin typeface="Trebuchet MS" panose="020B0603020202020204" pitchFamily="34" charset="0"/>
                  <a:ea typeface="+mn-ea"/>
                  <a:cs typeface="+mn-cs"/>
                </a:rPr>
                <a:t>Pierre angulaire de la CPTS</a:t>
              </a:r>
            </a:p>
          </p:txBody>
        </p:sp>
      </p:grpSp>
      <p:sp>
        <p:nvSpPr>
          <p:cNvPr id="210" name="Flèche : Jalon demi-tour 7" title="Flèche de chronologie">
            <a:extLst>
              <a:ext uri="{FF2B5EF4-FFF2-40B4-BE49-F238E27FC236}">
                <a16:creationId xmlns:a16="http://schemas.microsoft.com/office/drawing/2014/main" id="{058AE435-1F45-4B7B-8E34-B4AABA51CC48}"/>
              </a:ext>
            </a:extLst>
          </p:cNvPr>
          <p:cNvSpPr/>
          <p:nvPr/>
        </p:nvSpPr>
        <p:spPr>
          <a:xfrm>
            <a:off x="8885612" y="2899931"/>
            <a:ext cx="2436784" cy="462574"/>
          </a:xfrm>
          <a:prstGeom prst="uturnArrow">
            <a:avLst>
              <a:gd name="adj1" fmla="val 37244"/>
              <a:gd name="adj2" fmla="val 18622"/>
              <a:gd name="adj3" fmla="val 20252"/>
              <a:gd name="adj4" fmla="val 52602"/>
              <a:gd name="adj5" fmla="val 9683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cxnSp>
        <p:nvCxnSpPr>
          <p:cNvPr id="99" name="Jalon connecteur 1" title="Ligne connecteur">
            <a:extLst>
              <a:ext uri="{FF2B5EF4-FFF2-40B4-BE49-F238E27FC236}">
                <a16:creationId xmlns:a16="http://schemas.microsoft.com/office/drawing/2014/main" id="{63529282-517A-4B10-89E2-0FD11D256738}"/>
              </a:ext>
            </a:extLst>
          </p:cNvPr>
          <p:cNvCxnSpPr>
            <a:cxnSpLocks/>
          </p:cNvCxnSpPr>
          <p:nvPr/>
        </p:nvCxnSpPr>
        <p:spPr>
          <a:xfrm>
            <a:off x="9999206" y="2238370"/>
            <a:ext cx="1" cy="248927"/>
          </a:xfrm>
          <a:prstGeom prst="line">
            <a:avLst/>
          </a:prstGeom>
          <a:ln>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225" name="Jalon texte 7" title="Texte de l’élément">
            <a:extLst>
              <a:ext uri="{FF2B5EF4-FFF2-40B4-BE49-F238E27FC236}">
                <a16:creationId xmlns:a16="http://schemas.microsoft.com/office/drawing/2014/main" id="{B8D93E6F-FCFD-4751-9199-7AB157111B64}"/>
              </a:ext>
            </a:extLst>
          </p:cNvPr>
          <p:cNvGrpSpPr/>
          <p:nvPr/>
        </p:nvGrpSpPr>
        <p:grpSpPr>
          <a:xfrm>
            <a:off x="8910049" y="592742"/>
            <a:ext cx="2076553" cy="1450701"/>
            <a:chOff x="9361820" y="1270541"/>
            <a:chExt cx="2076553" cy="726926"/>
          </a:xfrm>
        </p:grpSpPr>
        <p:sp>
          <p:nvSpPr>
            <p:cNvPr id="226" name="Zone de texte 225">
              <a:extLst>
                <a:ext uri="{FF2B5EF4-FFF2-40B4-BE49-F238E27FC236}">
                  <a16:creationId xmlns:a16="http://schemas.microsoft.com/office/drawing/2014/main" id="{8F8EBB4A-906D-4B4E-9C8D-2D01E7086702}"/>
                </a:ext>
              </a:extLst>
            </p:cNvPr>
            <p:cNvSpPr txBox="1"/>
            <p:nvPr/>
          </p:nvSpPr>
          <p:spPr>
            <a:xfrm>
              <a:off x="9361820" y="1270541"/>
              <a:ext cx="2076553" cy="14602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227" name="Zone de texte 226">
              <a:extLst>
                <a:ext uri="{FF2B5EF4-FFF2-40B4-BE49-F238E27FC236}">
                  <a16:creationId xmlns:a16="http://schemas.microsoft.com/office/drawing/2014/main" id="{2DD0E340-2933-4D6A-AB6B-9CAB6C5D06E9}"/>
                </a:ext>
              </a:extLst>
            </p:cNvPr>
            <p:cNvSpPr txBox="1"/>
            <p:nvPr/>
          </p:nvSpPr>
          <p:spPr>
            <a:xfrm>
              <a:off x="9572889" y="1470636"/>
              <a:ext cx="1767840" cy="17847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0000"/>
                  </a:solidFill>
                  <a:effectLst/>
                  <a:uLnTx/>
                  <a:uFillTx/>
                  <a:latin typeface="Trebuchet MS" panose="020B0603020202020204" pitchFamily="34" charset="0"/>
                  <a:ea typeface="+mn-ea"/>
                  <a:cs typeface="+mn-cs"/>
                </a:rPr>
                <a:t>Présentation du Projet de Santé aux financeurs</a:t>
              </a:r>
            </a:p>
          </p:txBody>
        </p:sp>
        <p:sp>
          <p:nvSpPr>
            <p:cNvPr id="228" name="Zone de texte 227">
              <a:extLst>
                <a:ext uri="{FF2B5EF4-FFF2-40B4-BE49-F238E27FC236}">
                  <a16:creationId xmlns:a16="http://schemas.microsoft.com/office/drawing/2014/main" id="{234F23B4-77A7-4807-99F7-B6F339BE1121}"/>
                </a:ext>
              </a:extLst>
            </p:cNvPr>
            <p:cNvSpPr txBox="1"/>
            <p:nvPr/>
          </p:nvSpPr>
          <p:spPr>
            <a:xfrm>
              <a:off x="9572889" y="1761730"/>
              <a:ext cx="1767839" cy="235737"/>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5 Réunions de négociation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Signature de l’ACI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1" u="none" strike="noStrike" kern="1200" cap="none" spc="0" normalizeH="0" baseline="0" noProof="0" dirty="0">
                  <a:ln>
                    <a:noFill/>
                  </a:ln>
                  <a:solidFill>
                    <a:srgbClr val="FF0000"/>
                  </a:solidFill>
                  <a:effectLst/>
                  <a:uLnTx/>
                  <a:uFillTx/>
                  <a:latin typeface="Trebuchet MS" panose="020B0603020202020204" pitchFamily="34" charset="0"/>
                  <a:ea typeface="+mn-ea"/>
                  <a:cs typeface="+mn-cs"/>
                </a:rPr>
                <a:t>22/12/2022</a:t>
              </a:r>
            </a:p>
          </p:txBody>
        </p:sp>
      </p:grpSp>
      <p:grpSp>
        <p:nvGrpSpPr>
          <p:cNvPr id="238" name="Texte du lancement de l’événement" title="Texte de l’élément">
            <a:extLst>
              <a:ext uri="{FF2B5EF4-FFF2-40B4-BE49-F238E27FC236}">
                <a16:creationId xmlns:a16="http://schemas.microsoft.com/office/drawing/2014/main" id="{5B8632A9-13B7-425C-908B-4D706C125BED}"/>
              </a:ext>
            </a:extLst>
          </p:cNvPr>
          <p:cNvGrpSpPr/>
          <p:nvPr/>
        </p:nvGrpSpPr>
        <p:grpSpPr>
          <a:xfrm>
            <a:off x="10295014" y="5503868"/>
            <a:ext cx="1846947" cy="1304230"/>
            <a:chOff x="10314763" y="4930774"/>
            <a:chExt cx="1846947" cy="590740"/>
          </a:xfrm>
        </p:grpSpPr>
        <p:sp>
          <p:nvSpPr>
            <p:cNvPr id="239" name="Zone de texte 238">
              <a:extLst>
                <a:ext uri="{FF2B5EF4-FFF2-40B4-BE49-F238E27FC236}">
                  <a16:creationId xmlns:a16="http://schemas.microsoft.com/office/drawing/2014/main" id="{91D454EC-4400-4DAC-9F48-C016E301B8D4}"/>
                </a:ext>
              </a:extLst>
            </p:cNvPr>
            <p:cNvSpPr txBox="1"/>
            <p:nvPr/>
          </p:nvSpPr>
          <p:spPr>
            <a:xfrm>
              <a:off x="10314763" y="4930774"/>
              <a:ext cx="1846947" cy="125464"/>
            </a:xfrm>
            <a:prstGeom prst="rect">
              <a:avLst/>
            </a:prstGeom>
            <a:solidFill>
              <a:schemeClr val="accent6"/>
            </a:solidFill>
            <a:ln>
              <a:solidFill>
                <a:schemeClr val="tx1"/>
              </a:solidFill>
            </a:ln>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DFAF6"/>
                  </a:solidFill>
                  <a:effectLst/>
                  <a:uLnTx/>
                  <a:uFillTx/>
                  <a:latin typeface="Trebuchet MS" panose="020B0603020202020204" pitchFamily="34" charset="0"/>
                  <a:ea typeface="+mn-ea"/>
                  <a:cs typeface="+mn-cs"/>
                </a:rPr>
                <a:t>2023</a:t>
              </a:r>
            </a:p>
          </p:txBody>
        </p:sp>
        <p:sp>
          <p:nvSpPr>
            <p:cNvPr id="240" name="Zone de texte 239">
              <a:extLst>
                <a:ext uri="{FF2B5EF4-FFF2-40B4-BE49-F238E27FC236}">
                  <a16:creationId xmlns:a16="http://schemas.microsoft.com/office/drawing/2014/main" id="{373BC807-CB25-43DF-B8C7-A5319C0C7977}"/>
                </a:ext>
              </a:extLst>
            </p:cNvPr>
            <p:cNvSpPr txBox="1"/>
            <p:nvPr/>
          </p:nvSpPr>
          <p:spPr>
            <a:xfrm>
              <a:off x="10314763" y="5081556"/>
              <a:ext cx="1767840" cy="153345"/>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0000"/>
                  </a:solidFill>
                  <a:effectLst/>
                  <a:uLnTx/>
                  <a:uFillTx/>
                  <a:latin typeface="Trebuchet MS" panose="020B0603020202020204" pitchFamily="34" charset="0"/>
                  <a:ea typeface="+mn-ea"/>
                  <a:cs typeface="+mn-cs"/>
                </a:rPr>
                <a:t>Mise en œuvre des actions du Projet de Santé</a:t>
              </a:r>
            </a:p>
          </p:txBody>
        </p:sp>
        <p:sp>
          <p:nvSpPr>
            <p:cNvPr id="241" name="Zone de texte 240">
              <a:extLst>
                <a:ext uri="{FF2B5EF4-FFF2-40B4-BE49-F238E27FC236}">
                  <a16:creationId xmlns:a16="http://schemas.microsoft.com/office/drawing/2014/main" id="{9E18F431-86F4-4785-AA79-B80D10241897}"/>
                </a:ext>
              </a:extLst>
            </p:cNvPr>
            <p:cNvSpPr txBox="1"/>
            <p:nvPr/>
          </p:nvSpPr>
          <p:spPr>
            <a:xfrm>
              <a:off x="10314764" y="5285777"/>
              <a:ext cx="1767839" cy="235737"/>
            </a:xfrm>
            <a:prstGeom prst="rect">
              <a:avLst/>
            </a:prstGeom>
            <a:no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Partenariats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Coopérations / Conventions</a:t>
              </a:r>
            </a:p>
          </p:txBody>
        </p:sp>
      </p:grpSp>
      <p:sp>
        <p:nvSpPr>
          <p:cNvPr id="9" name="ZoneTexte 8"/>
          <p:cNvSpPr txBox="1"/>
          <p:nvPr/>
        </p:nvSpPr>
        <p:spPr>
          <a:xfrm>
            <a:off x="9259296" y="2530876"/>
            <a:ext cx="147982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70C0"/>
                </a:solidFill>
                <a:effectLst/>
                <a:uLnTx/>
                <a:uFillTx/>
                <a:latin typeface="Sabon Next LT"/>
                <a:ea typeface="+mn-ea"/>
                <a:cs typeface="+mn-cs"/>
              </a:rPr>
              <a:t>Novembre/Décembre</a:t>
            </a:r>
            <a:endParaRPr kumimoji="0" lang="fr-FR" sz="900" b="1" i="0" u="none" strike="noStrike" kern="1200" cap="none" spc="0" normalizeH="0" baseline="0" noProof="0" dirty="0">
              <a:ln>
                <a:noFill/>
              </a:ln>
              <a:solidFill>
                <a:srgbClr val="0070C0"/>
              </a:solidFill>
              <a:effectLst/>
              <a:uLnTx/>
              <a:uFillTx/>
              <a:latin typeface="Sabon Next LT"/>
              <a:ea typeface="+mn-ea"/>
              <a:cs typeface="+mn-cs"/>
            </a:endParaRPr>
          </a:p>
        </p:txBody>
      </p:sp>
      <p:sp>
        <p:nvSpPr>
          <p:cNvPr id="95" name="ZoneTexte 94"/>
          <p:cNvSpPr txBox="1"/>
          <p:nvPr/>
        </p:nvSpPr>
        <p:spPr>
          <a:xfrm>
            <a:off x="5039196" y="2588202"/>
            <a:ext cx="128788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70C0"/>
                </a:solidFill>
                <a:effectLst/>
                <a:uLnTx/>
                <a:uFillTx/>
                <a:latin typeface="Sabon Next LT"/>
                <a:ea typeface="+mn-ea"/>
                <a:cs typeface="+mn-cs"/>
              </a:rPr>
              <a:t>Avril à Juin</a:t>
            </a:r>
          </a:p>
        </p:txBody>
      </p:sp>
      <p:sp>
        <p:nvSpPr>
          <p:cNvPr id="96" name="ZoneTexte 95"/>
          <p:cNvSpPr txBox="1"/>
          <p:nvPr/>
        </p:nvSpPr>
        <p:spPr>
          <a:xfrm>
            <a:off x="1669539" y="4144386"/>
            <a:ext cx="128788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70C0"/>
                </a:solidFill>
                <a:effectLst/>
                <a:uLnTx/>
                <a:uFillTx/>
                <a:latin typeface="Sabon Next LT"/>
                <a:ea typeface="+mn-ea"/>
                <a:cs typeface="+mn-cs"/>
              </a:rPr>
              <a:t>Dès Mars 2020</a:t>
            </a:r>
          </a:p>
        </p:txBody>
      </p:sp>
      <p:sp>
        <p:nvSpPr>
          <p:cNvPr id="91" name="ZoneTexte 90"/>
          <p:cNvSpPr txBox="1"/>
          <p:nvPr/>
        </p:nvSpPr>
        <p:spPr>
          <a:xfrm>
            <a:off x="7077328" y="4611727"/>
            <a:ext cx="128788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70C0"/>
                </a:solidFill>
                <a:effectLst/>
                <a:uLnTx/>
                <a:uFillTx/>
                <a:latin typeface="Sabon Next LT"/>
                <a:ea typeface="+mn-ea"/>
                <a:cs typeface="+mn-cs"/>
              </a:rPr>
              <a:t>Juin à Octobre</a:t>
            </a:r>
          </a:p>
        </p:txBody>
      </p:sp>
      <p:sp>
        <p:nvSpPr>
          <p:cNvPr id="92" name="Titre 1"/>
          <p:cNvSpPr>
            <a:spLocks noGrp="1"/>
          </p:cNvSpPr>
          <p:nvPr>
            <p:ph type="title"/>
          </p:nvPr>
        </p:nvSpPr>
        <p:spPr>
          <a:xfrm>
            <a:off x="1117076" y="30502"/>
            <a:ext cx="10515600" cy="593607"/>
          </a:xfrm>
        </p:spPr>
        <p:txBody>
          <a:bodyPr>
            <a:noAutofit/>
          </a:bodyPr>
          <a:lstStyle/>
          <a:p>
            <a:pPr algn="ctr"/>
            <a:r>
              <a:rPr lang="fr-FR" sz="4000" b="1" dirty="0">
                <a:solidFill>
                  <a:srgbClr val="0070C0"/>
                </a:solidFill>
              </a:rPr>
              <a:t>La Dynamique Du Projet</a:t>
            </a:r>
            <a:endParaRPr lang="fr-FR" sz="4000" dirty="0">
              <a:solidFill>
                <a:srgbClr val="0070C0"/>
              </a:solidFill>
            </a:endParaRPr>
          </a:p>
        </p:txBody>
      </p:sp>
      <p:sp>
        <p:nvSpPr>
          <p:cNvPr id="100" name="Zone de texte 229">
            <a:extLst>
              <a:ext uri="{FF2B5EF4-FFF2-40B4-BE49-F238E27FC236}">
                <a16:creationId xmlns:a16="http://schemas.microsoft.com/office/drawing/2014/main" id="{2A0D47C8-C8FA-4C8E-AB65-688C8C35B195}"/>
              </a:ext>
            </a:extLst>
          </p:cNvPr>
          <p:cNvSpPr txBox="1"/>
          <p:nvPr/>
        </p:nvSpPr>
        <p:spPr>
          <a:xfrm>
            <a:off x="4413959" y="3174740"/>
            <a:ext cx="2041637" cy="1692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0000"/>
                </a:solidFill>
                <a:effectLst/>
                <a:uLnTx/>
                <a:uFillTx/>
                <a:latin typeface="Trebuchet MS" panose="020B0603020202020204" pitchFamily="34" charset="0"/>
                <a:ea typeface="+mn-ea"/>
                <a:cs typeface="+mn-cs"/>
              </a:rPr>
              <a:t>Identification des besoins</a:t>
            </a:r>
          </a:p>
        </p:txBody>
      </p:sp>
      <p:sp>
        <p:nvSpPr>
          <p:cNvPr id="101" name="Zone de texte 229">
            <a:extLst>
              <a:ext uri="{FF2B5EF4-FFF2-40B4-BE49-F238E27FC236}">
                <a16:creationId xmlns:a16="http://schemas.microsoft.com/office/drawing/2014/main" id="{2A0D47C8-C8FA-4C8E-AB65-688C8C35B195}"/>
              </a:ext>
            </a:extLst>
          </p:cNvPr>
          <p:cNvSpPr txBox="1"/>
          <p:nvPr/>
        </p:nvSpPr>
        <p:spPr>
          <a:xfrm>
            <a:off x="8978388" y="3144738"/>
            <a:ext cx="2041637" cy="1692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0000"/>
                </a:solidFill>
                <a:effectLst/>
                <a:uLnTx/>
                <a:uFillTx/>
                <a:latin typeface="Trebuchet MS" panose="020B0603020202020204" pitchFamily="34" charset="0"/>
                <a:ea typeface="+mn-ea"/>
                <a:cs typeface="+mn-cs"/>
              </a:rPr>
              <a:t>Contractualisation</a:t>
            </a:r>
          </a:p>
        </p:txBody>
      </p:sp>
      <p:sp>
        <p:nvSpPr>
          <p:cNvPr id="106" name="Zone de texte 193">
            <a:extLst>
              <a:ext uri="{FF2B5EF4-FFF2-40B4-BE49-F238E27FC236}">
                <a16:creationId xmlns:a16="http://schemas.microsoft.com/office/drawing/2014/main" id="{57BE9E71-DFEF-4975-BCC6-C716CADF2553}"/>
              </a:ext>
            </a:extLst>
          </p:cNvPr>
          <p:cNvSpPr txBox="1"/>
          <p:nvPr/>
        </p:nvSpPr>
        <p:spPr>
          <a:xfrm>
            <a:off x="372188" y="626778"/>
            <a:ext cx="1438856"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DFAF6"/>
                </a:solidFill>
                <a:effectLst/>
                <a:uLnTx/>
                <a:uFillTx/>
                <a:latin typeface="Trebuchet MS" panose="020B0603020202020204" pitchFamily="34" charset="0"/>
                <a:ea typeface="+mn-ea"/>
                <a:cs typeface="+mn-cs"/>
              </a:rPr>
              <a:t>2019</a:t>
            </a:r>
          </a:p>
        </p:txBody>
      </p:sp>
      <p:grpSp>
        <p:nvGrpSpPr>
          <p:cNvPr id="102" name="Google Shape;572;p4"/>
          <p:cNvGrpSpPr>
            <a:grpSpLocks noChangeAspect="1"/>
          </p:cNvGrpSpPr>
          <p:nvPr/>
        </p:nvGrpSpPr>
        <p:grpSpPr>
          <a:xfrm rot="2185698">
            <a:off x="886862" y="5727023"/>
            <a:ext cx="357766" cy="792000"/>
            <a:chOff x="9489083" y="1006838"/>
            <a:chExt cx="2571080" cy="5823069"/>
          </a:xfrm>
        </p:grpSpPr>
        <p:pic>
          <p:nvPicPr>
            <p:cNvPr id="103" name="Google Shape;573;p4"/>
            <p:cNvPicPr preferRelativeResize="0"/>
            <p:nvPr/>
          </p:nvPicPr>
          <p:blipFill rotWithShape="1">
            <a:blip r:embed="rId2">
              <a:alphaModFix/>
            </a:blip>
            <a:srcRect/>
            <a:stretch/>
          </p:blipFill>
          <p:spPr>
            <a:xfrm>
              <a:off x="9489083" y="3802668"/>
              <a:ext cx="2571080" cy="3027239"/>
            </a:xfrm>
            <a:prstGeom prst="rect">
              <a:avLst/>
            </a:prstGeom>
            <a:noFill/>
            <a:ln>
              <a:noFill/>
            </a:ln>
          </p:spPr>
        </p:pic>
        <p:pic>
          <p:nvPicPr>
            <p:cNvPr id="104" name="Google Shape;574;p4"/>
            <p:cNvPicPr preferRelativeResize="0">
              <a:picLocks noChangeAspect="1"/>
            </p:cNvPicPr>
            <p:nvPr/>
          </p:nvPicPr>
          <p:blipFill rotWithShape="1">
            <a:blip r:embed="rId3">
              <a:alphaModFix/>
            </a:blip>
            <a:srcRect/>
            <a:stretch/>
          </p:blipFill>
          <p:spPr>
            <a:xfrm>
              <a:off x="10405334" y="1006838"/>
              <a:ext cx="1384749" cy="4205543"/>
            </a:xfrm>
            <a:prstGeom prst="rect">
              <a:avLst/>
            </a:prstGeom>
            <a:noFill/>
            <a:ln>
              <a:noFill/>
            </a:ln>
          </p:spPr>
        </p:pic>
      </p:gr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488" y="3489560"/>
            <a:ext cx="2160000" cy="1620000"/>
          </a:xfrm>
          <a:prstGeom prst="rect">
            <a:avLst/>
          </a:prstGeom>
        </p:spPr>
      </p:pic>
      <p:sp>
        <p:nvSpPr>
          <p:cNvPr id="220" name="Flèche : Jalon demi-tour 6b" title="Flèche de chronologie">
            <a:extLst>
              <a:ext uri="{FF2B5EF4-FFF2-40B4-BE49-F238E27FC236}">
                <a16:creationId xmlns:a16="http://schemas.microsoft.com/office/drawing/2014/main" id="{8FAD98CD-7A29-4212-8CE4-048668E399DA}"/>
              </a:ext>
            </a:extLst>
          </p:cNvPr>
          <p:cNvSpPr/>
          <p:nvPr/>
        </p:nvSpPr>
        <p:spPr>
          <a:xfrm>
            <a:off x="7247568" y="2975140"/>
            <a:ext cx="937589" cy="375494"/>
          </a:xfrm>
          <a:prstGeom prst="uturnArrow">
            <a:avLst>
              <a:gd name="adj1" fmla="val 37244"/>
              <a:gd name="adj2" fmla="val 18622"/>
              <a:gd name="adj3" fmla="val 20252"/>
              <a:gd name="adj4" fmla="val 52602"/>
              <a:gd name="adj5" fmla="val 9683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grpSp>
        <p:nvGrpSpPr>
          <p:cNvPr id="6" name="Jalon court" title="Jalon court">
            <a:extLst>
              <a:ext uri="{FF2B5EF4-FFF2-40B4-BE49-F238E27FC236}">
                <a16:creationId xmlns:a16="http://schemas.microsoft.com/office/drawing/2014/main" id="{6C8D348F-E6AF-4658-A1A5-F9E84E8A2034}"/>
              </a:ext>
            </a:extLst>
          </p:cNvPr>
          <p:cNvGrpSpPr/>
          <p:nvPr/>
        </p:nvGrpSpPr>
        <p:grpSpPr>
          <a:xfrm>
            <a:off x="7340828" y="2670727"/>
            <a:ext cx="747289" cy="718913"/>
            <a:chOff x="8281874" y="2663225"/>
            <a:chExt cx="464817" cy="464817"/>
          </a:xfrm>
        </p:grpSpPr>
        <p:sp>
          <p:nvSpPr>
            <p:cNvPr id="221" name="Ovale 220" title="Cercle d’arrière-plan">
              <a:extLst>
                <a:ext uri="{FF2B5EF4-FFF2-40B4-BE49-F238E27FC236}">
                  <a16:creationId xmlns:a16="http://schemas.microsoft.com/office/drawing/2014/main" id="{459BC7C6-2D09-408E-8406-36D93C1F5E8E}"/>
                </a:ext>
              </a:extLst>
            </p:cNvPr>
            <p:cNvSpPr/>
            <p:nvPr/>
          </p:nvSpPr>
          <p:spPr>
            <a:xfrm>
              <a:off x="8281874" y="2663225"/>
              <a:ext cx="464817" cy="464817"/>
            </a:xfrm>
            <a:prstGeom prst="ellipse">
              <a:avLst/>
            </a:prstGeom>
            <a:solidFill>
              <a:schemeClr val="bg2">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22" name="Zone de texte 221">
              <a:extLst>
                <a:ext uri="{FF2B5EF4-FFF2-40B4-BE49-F238E27FC236}">
                  <a16:creationId xmlns:a16="http://schemas.microsoft.com/office/drawing/2014/main" id="{EA7B1D15-9E93-430C-8F1F-E97330E664F4}"/>
                </a:ext>
              </a:extLst>
            </p:cNvPr>
            <p:cNvSpPr txBox="1"/>
            <p:nvPr/>
          </p:nvSpPr>
          <p:spPr>
            <a:xfrm>
              <a:off x="8346385" y="2782439"/>
              <a:ext cx="355766" cy="198995"/>
            </a:xfrm>
            <a:prstGeom prst="rect">
              <a:avLst/>
            </a:prstGeom>
            <a:solidFill>
              <a:schemeClr val="bg2">
                <a:lumMod val="75000"/>
              </a:schemeClr>
            </a:solid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Groupes de travail</a:t>
              </a:r>
            </a:p>
          </p:txBody>
        </p:sp>
      </p:grpSp>
      <p:grpSp>
        <p:nvGrpSpPr>
          <p:cNvPr id="105" name="Graphisme de lancement" title="Graphisme de lancement">
            <a:extLst>
              <a:ext uri="{FF2B5EF4-FFF2-40B4-BE49-F238E27FC236}">
                <a16:creationId xmlns:a16="http://schemas.microsoft.com/office/drawing/2014/main" id="{EE7BDC36-5F29-455C-B739-3B266E64CA8C}"/>
              </a:ext>
            </a:extLst>
          </p:cNvPr>
          <p:cNvGrpSpPr>
            <a:grpSpLocks noChangeAspect="1"/>
          </p:cNvGrpSpPr>
          <p:nvPr/>
        </p:nvGrpSpPr>
        <p:grpSpPr>
          <a:xfrm>
            <a:off x="11392942" y="4864062"/>
            <a:ext cx="529307" cy="504000"/>
            <a:chOff x="11005736" y="3444174"/>
            <a:chExt cx="529307" cy="529307"/>
          </a:xfrm>
          <a:solidFill>
            <a:schemeClr val="accent5">
              <a:lumMod val="75000"/>
            </a:schemeClr>
          </a:solidFill>
        </p:grpSpPr>
        <p:sp>
          <p:nvSpPr>
            <p:cNvPr id="107" name="Ovale 235" title="Cercle de lancement">
              <a:extLst>
                <a:ext uri="{FF2B5EF4-FFF2-40B4-BE49-F238E27FC236}">
                  <a16:creationId xmlns:a16="http://schemas.microsoft.com/office/drawing/2014/main" id="{C2680208-3C44-427A-8695-8FD5BD8AAF59}"/>
                </a:ext>
              </a:extLst>
            </p:cNvPr>
            <p:cNvSpPr>
              <a:spLocks noChangeAspect="1"/>
            </p:cNvSpPr>
            <p:nvPr/>
          </p:nvSpPr>
          <p:spPr>
            <a:xfrm>
              <a:off x="11005736" y="3444174"/>
              <a:ext cx="529307" cy="5293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pic>
          <p:nvPicPr>
            <p:cNvPr id="108" name="Graphisme 236" title="Icône de lancement">
              <a:extLst>
                <a:ext uri="{FF2B5EF4-FFF2-40B4-BE49-F238E27FC236}">
                  <a16:creationId xmlns:a16="http://schemas.microsoft.com/office/drawing/2014/main" id="{4ADF9E33-C612-4489-A970-8A8264C44F1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02868" y="3548145"/>
              <a:ext cx="235505" cy="315487"/>
            </a:xfrm>
            <a:prstGeom prst="rect">
              <a:avLst/>
            </a:prstGeom>
            <a:grpFill/>
          </p:spPr>
        </p:pic>
      </p:grpSp>
      <p:grpSp>
        <p:nvGrpSpPr>
          <p:cNvPr id="109" name="Graphisme de jalon" title="Graphisme de jalon">
            <a:extLst>
              <a:ext uri="{FF2B5EF4-FFF2-40B4-BE49-F238E27FC236}">
                <a16:creationId xmlns:a16="http://schemas.microsoft.com/office/drawing/2014/main" id="{26620272-83B2-4343-A993-207B3866032F}"/>
              </a:ext>
            </a:extLst>
          </p:cNvPr>
          <p:cNvGrpSpPr/>
          <p:nvPr/>
        </p:nvGrpSpPr>
        <p:grpSpPr>
          <a:xfrm>
            <a:off x="3845055" y="4535051"/>
            <a:ext cx="464817" cy="464817"/>
            <a:chOff x="4398285" y="4297293"/>
            <a:chExt cx="464817" cy="464817"/>
          </a:xfrm>
        </p:grpSpPr>
        <p:sp>
          <p:nvSpPr>
            <p:cNvPr id="110" name="Ovale 231" title="Cercle d’arrière-plan">
              <a:extLst>
                <a:ext uri="{FF2B5EF4-FFF2-40B4-BE49-F238E27FC236}">
                  <a16:creationId xmlns:a16="http://schemas.microsoft.com/office/drawing/2014/main" id="{A7810D83-8D40-4F8E-873F-738446B74114}"/>
                </a:ext>
              </a:extLst>
            </p:cNvPr>
            <p:cNvSpPr/>
            <p:nvPr/>
          </p:nvSpPr>
          <p:spPr>
            <a:xfrm>
              <a:off x="4398285" y="4297293"/>
              <a:ext cx="464817" cy="464817"/>
            </a:xfrm>
            <a:prstGeom prst="ellipse">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pic>
          <p:nvPicPr>
            <p:cNvPr id="111" name="Graphisme 233" title="Icône de jalon">
              <a:extLst>
                <a:ext uri="{FF2B5EF4-FFF2-40B4-BE49-F238E27FC236}">
                  <a16:creationId xmlns:a16="http://schemas.microsoft.com/office/drawing/2014/main" id="{B2D5DEBF-9EF4-4878-B668-9BA022CC98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1991" y="4382052"/>
              <a:ext cx="235505" cy="315487"/>
            </a:xfrm>
            <a:prstGeom prst="rect">
              <a:avLst/>
            </a:prstGeom>
          </p:spPr>
        </p:pic>
      </p:grpSp>
    </p:spTree>
    <p:extLst>
      <p:ext uri="{BB962C8B-B14F-4D97-AF65-F5344CB8AC3E}">
        <p14:creationId xmlns:p14="http://schemas.microsoft.com/office/powerpoint/2010/main" val="724119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1">
            <a:extLst>
              <a:ext uri="{FF2B5EF4-FFF2-40B4-BE49-F238E27FC236}">
                <a16:creationId xmlns:a16="http://schemas.microsoft.com/office/drawing/2014/main" id="{BEAA7A3A-36DE-CCB3-DD19-FEB7008408DF}"/>
              </a:ext>
            </a:extLst>
          </p:cNvPr>
          <p:cNvPicPr>
            <a:picLocks noGrp="1" noChangeAspect="1"/>
          </p:cNvPicPr>
          <p:nvPr>
            <p:ph sz="quarter" idx="4294967295"/>
          </p:nvPr>
        </p:nvPicPr>
        <p:blipFill>
          <a:blip r:embed="rId3"/>
          <a:stretch>
            <a:fillRect/>
          </a:stretch>
        </p:blipFill>
        <p:spPr>
          <a:xfrm>
            <a:off x="-1" y="0"/>
            <a:ext cx="12192001" cy="6858000"/>
          </a:xfrm>
          <a:prstGeom prst="rect">
            <a:avLst/>
          </a:prstGeom>
        </p:spPr>
      </p:pic>
    </p:spTree>
    <p:extLst>
      <p:ext uri="{BB962C8B-B14F-4D97-AF65-F5344CB8AC3E}">
        <p14:creationId xmlns:p14="http://schemas.microsoft.com/office/powerpoint/2010/main" val="1941619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AB7AC6-21A8-14C8-7F65-E768360816AA}"/>
              </a:ext>
            </a:extLst>
          </p:cNvPr>
          <p:cNvSpPr>
            <a:spLocks noGrp="1"/>
          </p:cNvSpPr>
          <p:nvPr>
            <p:ph type="title"/>
          </p:nvPr>
        </p:nvSpPr>
        <p:spPr>
          <a:xfrm>
            <a:off x="914400" y="687687"/>
            <a:ext cx="7631709" cy="673754"/>
          </a:xfrm>
        </p:spPr>
        <p:txBody>
          <a:bodyPr/>
          <a:lstStyle/>
          <a:p>
            <a:pPr algn="ctr"/>
            <a:r>
              <a:rPr lang="fr-FR" dirty="0"/>
              <a:t>L’ endométriose </a:t>
            </a:r>
            <a:r>
              <a:rPr lang="fr-FR" sz="2800" dirty="0">
                <a:latin typeface="Arial" panose="020B0604020202020204" pitchFamily="34" charset="0"/>
                <a:cs typeface="Arial" panose="020B0604020202020204" pitchFamily="34" charset="0"/>
              </a:rPr>
              <a:t>(mission 2)</a:t>
            </a:r>
            <a:endParaRPr lang="fr-FR" dirty="0"/>
          </a:p>
        </p:txBody>
      </p:sp>
      <p:sp>
        <p:nvSpPr>
          <p:cNvPr id="6" name="Espace réservé du contenu 5">
            <a:extLst>
              <a:ext uri="{FF2B5EF4-FFF2-40B4-BE49-F238E27FC236}">
                <a16:creationId xmlns:a16="http://schemas.microsoft.com/office/drawing/2014/main" id="{48ECEE95-F481-D114-FF2D-0E1787621BFD}"/>
              </a:ext>
            </a:extLst>
          </p:cNvPr>
          <p:cNvSpPr>
            <a:spLocks noGrp="1"/>
          </p:cNvSpPr>
          <p:nvPr>
            <p:ph sz="half" idx="15"/>
          </p:nvPr>
        </p:nvSpPr>
        <p:spPr>
          <a:xfrm>
            <a:off x="811700" y="1794933"/>
            <a:ext cx="3569800" cy="4652287"/>
          </a:xfrm>
        </p:spPr>
        <p:txBody>
          <a:bodyPr>
            <a:normAutofit lnSpcReduction="10000"/>
          </a:bodyPr>
          <a:lstStyle/>
          <a:p>
            <a:pPr marL="0" indent="0" algn="just" fontAlgn="base">
              <a:buNone/>
            </a:pPr>
            <a:r>
              <a:rPr lang="fr-FR" b="1" i="0" dirty="0">
                <a:effectLst/>
              </a:rPr>
              <a:t>Objectif Général</a:t>
            </a:r>
            <a:endParaRPr lang="fr-FR" b="0" i="0" dirty="0">
              <a:effectLst/>
            </a:endParaRPr>
          </a:p>
          <a:p>
            <a:pPr algn="just" fontAlgn="base">
              <a:buFont typeface="Arial" panose="020B0604020202020204" pitchFamily="34" charset="0"/>
              <a:buChar char="•"/>
            </a:pPr>
            <a:r>
              <a:rPr lang="fr-FR" b="0" i="0" dirty="0">
                <a:effectLst/>
              </a:rPr>
              <a:t>Améliorer le parcours de soins des femmes souffrant d’endométriose sur le territoire de la CPTS Autour du Bois.</a:t>
            </a:r>
          </a:p>
          <a:p>
            <a:pPr marL="0" indent="0" algn="just" fontAlgn="base">
              <a:buNone/>
            </a:pPr>
            <a:r>
              <a:rPr lang="fr-FR" b="1" i="0" dirty="0">
                <a:effectLst/>
              </a:rPr>
              <a:t>Objectifs Spécifiques</a:t>
            </a:r>
            <a:endParaRPr lang="fr-FR" b="0" i="0" dirty="0">
              <a:effectLst/>
            </a:endParaRPr>
          </a:p>
          <a:p>
            <a:pPr algn="just" fontAlgn="base">
              <a:buFont typeface="Arial" panose="020B0604020202020204" pitchFamily="34" charset="0"/>
              <a:buChar char="•"/>
            </a:pPr>
            <a:r>
              <a:rPr lang="fr-FR" b="0" i="0" dirty="0">
                <a:effectLst/>
              </a:rPr>
              <a:t>Faciliter le repérage de la maladie et l’orientation des femmes vers les ressources locales (1er et 2ème recours).</a:t>
            </a:r>
          </a:p>
          <a:p>
            <a:pPr algn="just" fontAlgn="base">
              <a:buFont typeface="Arial" panose="020B0604020202020204" pitchFamily="34" charset="0"/>
              <a:buChar char="•"/>
            </a:pPr>
            <a:r>
              <a:rPr lang="fr-FR" b="0" i="0" dirty="0">
                <a:effectLst/>
              </a:rPr>
              <a:t>Proposer un outil d’autodiagnostic pour toutes les femmes.</a:t>
            </a:r>
          </a:p>
          <a:p>
            <a:pPr algn="just" fontAlgn="base">
              <a:buFont typeface="Arial" panose="020B0604020202020204" pitchFamily="34" charset="0"/>
              <a:buChar char="•"/>
            </a:pPr>
            <a:r>
              <a:rPr lang="fr-FR" b="0" i="0" dirty="0">
                <a:effectLst/>
              </a:rPr>
              <a:t>Diffuser largement le flyer d’autodiagnostic.</a:t>
            </a:r>
          </a:p>
          <a:p>
            <a:endParaRPr lang="fr-FR" dirty="0"/>
          </a:p>
        </p:txBody>
      </p:sp>
      <p:sp>
        <p:nvSpPr>
          <p:cNvPr id="7" name="ZoneTexte 6">
            <a:extLst>
              <a:ext uri="{FF2B5EF4-FFF2-40B4-BE49-F238E27FC236}">
                <a16:creationId xmlns:a16="http://schemas.microsoft.com/office/drawing/2014/main" id="{530B56A2-DE1F-C6F1-F4A2-183C589D85F8}"/>
              </a:ext>
            </a:extLst>
          </p:cNvPr>
          <p:cNvSpPr txBox="1"/>
          <p:nvPr/>
        </p:nvSpPr>
        <p:spPr>
          <a:xfrm>
            <a:off x="4903255" y="4093938"/>
            <a:ext cx="4711525" cy="21852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700" b="0" i="0" u="none" strike="noStrike" kern="1200" cap="none" spc="0" normalizeH="0" baseline="0" noProof="0" dirty="0">
                <a:ln>
                  <a:noFill/>
                </a:ln>
                <a:solidFill>
                  <a:srgbClr val="1F2C8F"/>
                </a:solidFill>
                <a:effectLst/>
                <a:uLnTx/>
                <a:uFillTx/>
                <a:latin typeface="Sabon Next LT"/>
                <a:ea typeface="+mn-ea"/>
                <a:cs typeface="+mn-cs"/>
              </a:rPr>
              <a:t>Groupe de travail pluriprofessionnel composé de gynécologue médical, </a:t>
            </a:r>
            <a:r>
              <a:rPr kumimoji="0" lang="fr-FR" sz="1700" b="0" i="0" u="none" strike="noStrike" kern="1200" cap="none" spc="0" normalizeH="0" baseline="0" noProof="0" dirty="0" err="1">
                <a:ln>
                  <a:noFill/>
                </a:ln>
                <a:solidFill>
                  <a:srgbClr val="1F2C8F"/>
                </a:solidFill>
                <a:effectLst/>
                <a:uLnTx/>
                <a:uFillTx/>
                <a:latin typeface="Sabon Next LT"/>
                <a:ea typeface="+mn-ea"/>
                <a:cs typeface="+mn-cs"/>
              </a:rPr>
              <a:t>gyneco</a:t>
            </a:r>
            <a:r>
              <a:rPr kumimoji="0" lang="fr-FR" sz="1700" b="0" i="0" u="none" strike="noStrike" kern="1200" cap="none" spc="0" normalizeH="0" baseline="0" noProof="0" dirty="0">
                <a:ln>
                  <a:noFill/>
                </a:ln>
                <a:solidFill>
                  <a:srgbClr val="1F2C8F"/>
                </a:solidFill>
                <a:effectLst/>
                <a:uLnTx/>
                <a:uFillTx/>
                <a:latin typeface="Sabon Next LT"/>
                <a:ea typeface="+mn-ea"/>
                <a:cs typeface="+mn-cs"/>
              </a:rPr>
              <a:t>-obstétricien, sage-femme, médecin nutritionniste, radiologue, pharmacien, MKDE, sexologue.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700" b="0" i="0" u="none" strike="noStrike" kern="1200" cap="none" spc="0" normalizeH="0" baseline="0" noProof="0" dirty="0">
              <a:ln>
                <a:noFill/>
              </a:ln>
              <a:solidFill>
                <a:srgbClr val="1F2C8F"/>
              </a:solidFill>
              <a:effectLst/>
              <a:uLnTx/>
              <a:uFillTx/>
              <a:latin typeface="Sabon Next 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700" b="0" i="0" u="none" strike="noStrike" kern="1200" cap="none" spc="0" normalizeH="0" baseline="0" noProof="0" dirty="0">
                <a:ln>
                  <a:noFill/>
                </a:ln>
                <a:solidFill>
                  <a:srgbClr val="1F2C8F"/>
                </a:solidFill>
                <a:effectLst/>
                <a:uLnTx/>
                <a:uFillTx/>
                <a:latin typeface="Sabon Next LT"/>
                <a:ea typeface="+mn-ea"/>
                <a:cs typeface="+mn-cs"/>
              </a:rPr>
              <a:t>En partenariat avec l’hôpital de secteur,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700" b="0" i="0" u="none" strike="noStrike" kern="1200" cap="none" spc="0" normalizeH="0" baseline="0" noProof="0" dirty="0">
                <a:ln>
                  <a:noFill/>
                </a:ln>
                <a:solidFill>
                  <a:srgbClr val="1F2C8F"/>
                </a:solidFill>
                <a:effectLst/>
                <a:uLnTx/>
                <a:uFillTx/>
                <a:latin typeface="Sabon Next LT"/>
                <a:ea typeface="+mn-ea"/>
                <a:cs typeface="+mn-cs"/>
              </a:rPr>
              <a:t>l’HIA Bégin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700" b="0" i="0" u="none" strike="noStrike" kern="1200" cap="none" spc="0" normalizeH="0" baseline="0" noProof="0" dirty="0">
                <a:ln>
                  <a:noFill/>
                </a:ln>
                <a:solidFill>
                  <a:srgbClr val="1F2C8F"/>
                </a:solidFill>
                <a:effectLst/>
                <a:uLnTx/>
                <a:uFillTx/>
                <a:latin typeface="Sabon Next LT"/>
                <a:ea typeface="+mn-ea"/>
                <a:cs typeface="+mn-cs"/>
              </a:rPr>
              <a:t>et la filière endométriose </a:t>
            </a:r>
            <a:r>
              <a:rPr kumimoji="0" lang="fr-FR" sz="1700" b="0" i="0" u="none" strike="noStrike" kern="1200" cap="none" spc="0" normalizeH="0" baseline="0" noProof="0" dirty="0" err="1">
                <a:ln>
                  <a:noFill/>
                </a:ln>
                <a:solidFill>
                  <a:srgbClr val="1F2C8F"/>
                </a:solidFill>
                <a:effectLst/>
                <a:uLnTx/>
                <a:uFillTx/>
                <a:latin typeface="Sabon Next LT"/>
                <a:ea typeface="+mn-ea"/>
                <a:cs typeface="+mn-cs"/>
              </a:rPr>
              <a:t>ResendoSud</a:t>
            </a:r>
            <a:r>
              <a:rPr kumimoji="0" lang="fr-FR" sz="1700" b="0" i="0" u="none" strike="noStrike" kern="1200" cap="none" spc="0" normalizeH="0" baseline="0" noProof="0" dirty="0">
                <a:ln>
                  <a:noFill/>
                </a:ln>
                <a:solidFill>
                  <a:srgbClr val="1F2C8F"/>
                </a:solidFill>
                <a:effectLst/>
                <a:uLnTx/>
                <a:uFillTx/>
                <a:latin typeface="Sabon Next LT"/>
                <a:ea typeface="+mn-ea"/>
                <a:cs typeface="+mn-cs"/>
              </a:rPr>
              <a:t> IDF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4134" y="1361441"/>
            <a:ext cx="3729244" cy="2796933"/>
          </a:xfrm>
          <a:prstGeom prst="rect">
            <a:avLst/>
          </a:prstGeom>
        </p:spPr>
      </p:pic>
    </p:spTree>
    <p:extLst>
      <p:ext uri="{BB962C8B-B14F-4D97-AF65-F5344CB8AC3E}">
        <p14:creationId xmlns:p14="http://schemas.microsoft.com/office/powerpoint/2010/main" val="835831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83000">
              <a:schemeClr val="tx2">
                <a:lumMod val="60000"/>
                <a:lumOff val="40000"/>
                <a:alpha val="11000"/>
              </a:schemeClr>
            </a:gs>
            <a:gs pos="7000">
              <a:schemeClr val="accent1">
                <a:lumMod val="50000"/>
                <a:alpha val="10000"/>
              </a:schemeClr>
            </a:gs>
          </a:gsLst>
          <a:lin ang="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BB786-DC27-C072-78E8-E95B073BE965}"/>
              </a:ext>
            </a:extLst>
          </p:cNvPr>
          <p:cNvSpPr>
            <a:spLocks noGrp="1"/>
          </p:cNvSpPr>
          <p:nvPr>
            <p:ph type="title"/>
          </p:nvPr>
        </p:nvSpPr>
        <p:spPr>
          <a:xfrm>
            <a:off x="417586" y="411572"/>
            <a:ext cx="3932237" cy="1524662"/>
          </a:xfrm>
        </p:spPr>
        <p:txBody>
          <a:bodyPr/>
          <a:lstStyle/>
          <a:p>
            <a:r>
              <a:rPr lang="fr-FR" sz="2000" dirty="0"/>
              <a:t>Soirée d informations destinées aux professionnels de santé de secteur </a:t>
            </a:r>
          </a:p>
        </p:txBody>
      </p:sp>
      <p:pic>
        <p:nvPicPr>
          <p:cNvPr id="4" name="Image 3"/>
          <p:cNvPicPr>
            <a:picLocks noChangeAspect="1"/>
          </p:cNvPicPr>
          <p:nvPr/>
        </p:nvPicPr>
        <p:blipFill>
          <a:blip r:embed="rId2"/>
          <a:stretch>
            <a:fillRect/>
          </a:stretch>
        </p:blipFill>
        <p:spPr>
          <a:xfrm>
            <a:off x="10305719" y="411572"/>
            <a:ext cx="1813853" cy="6356238"/>
          </a:xfrm>
          <a:prstGeom prst="rect">
            <a:avLst/>
          </a:prstGeom>
        </p:spPr>
      </p:pic>
      <p:pic>
        <p:nvPicPr>
          <p:cNvPr id="5" name="Image 4"/>
          <p:cNvPicPr>
            <a:picLocks noChangeAspect="1"/>
          </p:cNvPicPr>
          <p:nvPr/>
        </p:nvPicPr>
        <p:blipFill>
          <a:blip r:embed="rId3"/>
          <a:stretch>
            <a:fillRect/>
          </a:stretch>
        </p:blipFill>
        <p:spPr>
          <a:xfrm>
            <a:off x="35347" y="3809950"/>
            <a:ext cx="4985376" cy="2794002"/>
          </a:xfrm>
          <a:prstGeom prst="rect">
            <a:avLst/>
          </a:prstGeom>
        </p:spPr>
      </p:pic>
      <p:pic>
        <p:nvPicPr>
          <p:cNvPr id="8" name="Image 7"/>
          <p:cNvPicPr>
            <a:picLocks noChangeAspect="1"/>
          </p:cNvPicPr>
          <p:nvPr/>
        </p:nvPicPr>
        <p:blipFill>
          <a:blip r:embed="rId4"/>
          <a:stretch>
            <a:fillRect/>
          </a:stretch>
        </p:blipFill>
        <p:spPr>
          <a:xfrm>
            <a:off x="5185981" y="910434"/>
            <a:ext cx="4954479" cy="3804862"/>
          </a:xfrm>
          <a:prstGeom prst="rect">
            <a:avLst/>
          </a:prstGeom>
        </p:spPr>
      </p:pic>
    </p:spTree>
    <p:extLst>
      <p:ext uri="{BB962C8B-B14F-4D97-AF65-F5344CB8AC3E}">
        <p14:creationId xmlns:p14="http://schemas.microsoft.com/office/powerpoint/2010/main" val="425335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BC72E4-A6D2-90BF-8A29-063E34685637}"/>
              </a:ext>
            </a:extLst>
          </p:cNvPr>
          <p:cNvSpPr>
            <a:spLocks noGrp="1"/>
          </p:cNvSpPr>
          <p:nvPr>
            <p:ph type="title"/>
          </p:nvPr>
        </p:nvSpPr>
        <p:spPr>
          <a:xfrm>
            <a:off x="3460565" y="457199"/>
            <a:ext cx="7965461" cy="601945"/>
          </a:xfrm>
        </p:spPr>
        <p:txBody>
          <a:bodyPr/>
          <a:lstStyle/>
          <a:p>
            <a:pPr algn="ctr"/>
            <a:r>
              <a:rPr lang="fr-FR" sz="2800" dirty="0"/>
              <a:t>Parcours femme &amp; cancer du sein</a:t>
            </a:r>
            <a:br>
              <a:rPr lang="fr-FR" sz="2800" dirty="0"/>
            </a:br>
            <a:r>
              <a:rPr lang="fr-FR" sz="2400" b="0" dirty="0">
                <a:latin typeface="Arial" panose="020B0604020202020204" pitchFamily="34" charset="0"/>
              </a:rPr>
              <a:t>(missions 2 et 3)</a:t>
            </a:r>
          </a:p>
        </p:txBody>
      </p:sp>
      <p:sp>
        <p:nvSpPr>
          <p:cNvPr id="3" name="Espace réservé du contenu 2">
            <a:extLst>
              <a:ext uri="{FF2B5EF4-FFF2-40B4-BE49-F238E27FC236}">
                <a16:creationId xmlns:a16="http://schemas.microsoft.com/office/drawing/2014/main" id="{EE4DDD1E-489D-CF06-0FB7-AE03B6C141D8}"/>
              </a:ext>
            </a:extLst>
          </p:cNvPr>
          <p:cNvSpPr>
            <a:spLocks noGrp="1"/>
          </p:cNvSpPr>
          <p:nvPr>
            <p:ph sz="half" idx="2"/>
          </p:nvPr>
        </p:nvSpPr>
        <p:spPr>
          <a:xfrm>
            <a:off x="3390901" y="1139127"/>
            <a:ext cx="4631310" cy="3505301"/>
          </a:xfrm>
        </p:spPr>
        <p:txBody>
          <a:bodyPr/>
          <a:lstStyle/>
          <a:p>
            <a:pPr marL="0" lvl="0" indent="0" algn="ctr" rtl="0">
              <a:lnSpc>
                <a:spcPct val="100000"/>
              </a:lnSpc>
              <a:spcBef>
                <a:spcPts val="0"/>
              </a:spcBef>
              <a:spcAft>
                <a:spcPts val="0"/>
              </a:spcAft>
              <a:buSzPts val="1000"/>
              <a:buNone/>
            </a:pPr>
            <a:r>
              <a:rPr lang="fr-FR" sz="1600" b="1" dirty="0"/>
              <a:t>Travaux de Mai à Décembre 2023</a:t>
            </a:r>
            <a:endParaRPr lang="fr-FR" sz="1600" dirty="0"/>
          </a:p>
          <a:p>
            <a:pPr marL="0" lvl="0" indent="0" algn="ctr" rtl="0">
              <a:lnSpc>
                <a:spcPct val="100000"/>
              </a:lnSpc>
              <a:spcBef>
                <a:spcPts val="0"/>
              </a:spcBef>
              <a:spcAft>
                <a:spcPts val="0"/>
              </a:spcAft>
              <a:buSzPts val="1000"/>
              <a:buNone/>
            </a:pPr>
            <a:endParaRPr lang="fr-FR" sz="1600" dirty="0"/>
          </a:p>
          <a:p>
            <a:pPr marL="0" lvl="0" indent="0" algn="ctr" rtl="0">
              <a:lnSpc>
                <a:spcPct val="100000"/>
              </a:lnSpc>
              <a:spcBef>
                <a:spcPts val="0"/>
              </a:spcBef>
              <a:spcAft>
                <a:spcPts val="0"/>
              </a:spcAft>
              <a:buSzPts val="1000"/>
              <a:buNone/>
            </a:pPr>
            <a:r>
              <a:rPr lang="fr-FR" sz="1600" b="1" dirty="0"/>
              <a:t>Rencontres avec l’HIA Bégin</a:t>
            </a:r>
            <a:endParaRPr lang="fr-FR" sz="1600" dirty="0"/>
          </a:p>
          <a:p>
            <a:pPr marL="0" lvl="0" indent="0" algn="ctr" rtl="0">
              <a:lnSpc>
                <a:spcPct val="100000"/>
              </a:lnSpc>
              <a:spcBef>
                <a:spcPts val="0"/>
              </a:spcBef>
              <a:spcAft>
                <a:spcPts val="0"/>
              </a:spcAft>
              <a:buSzPts val="1000"/>
              <a:buNone/>
            </a:pPr>
            <a:endParaRPr lang="fr-FR" sz="1600" b="1" dirty="0"/>
          </a:p>
          <a:p>
            <a:pPr marL="0" lvl="0" indent="0" algn="ctr" rtl="0">
              <a:lnSpc>
                <a:spcPct val="100000"/>
              </a:lnSpc>
              <a:spcBef>
                <a:spcPts val="0"/>
              </a:spcBef>
              <a:spcAft>
                <a:spcPts val="0"/>
              </a:spcAft>
              <a:buSzPts val="1000"/>
              <a:buNone/>
            </a:pPr>
            <a:r>
              <a:rPr lang="fr-FR" sz="1600" b="1" dirty="0"/>
              <a:t>2 groupes de travail</a:t>
            </a:r>
            <a:endParaRPr lang="fr-FR" sz="1600" dirty="0"/>
          </a:p>
          <a:p>
            <a:pPr marL="0" lvl="0" indent="0" algn="ctr" rtl="0">
              <a:lnSpc>
                <a:spcPct val="100000"/>
              </a:lnSpc>
              <a:spcBef>
                <a:spcPts val="0"/>
              </a:spcBef>
              <a:spcAft>
                <a:spcPts val="0"/>
              </a:spcAft>
              <a:buSzPts val="1000"/>
              <a:buNone/>
            </a:pPr>
            <a:r>
              <a:rPr lang="fr-FR" sz="1600" dirty="0"/>
              <a:t>- 20 </a:t>
            </a:r>
            <a:r>
              <a:rPr lang="fr-FR" sz="1600" dirty="0" err="1"/>
              <a:t>professionnel.le.s</a:t>
            </a:r>
            <a:endParaRPr lang="fr-FR" sz="1600" dirty="0"/>
          </a:p>
          <a:p>
            <a:pPr marL="0" lvl="0" indent="0" algn="ctr" rtl="0">
              <a:lnSpc>
                <a:spcPct val="100000"/>
              </a:lnSpc>
              <a:spcBef>
                <a:spcPts val="0"/>
              </a:spcBef>
              <a:spcAft>
                <a:spcPts val="0"/>
              </a:spcAft>
              <a:buSzPts val="1000"/>
              <a:buNone/>
            </a:pPr>
            <a:r>
              <a:rPr lang="fr-FR" sz="1600" dirty="0"/>
              <a:t>- 11 professions représentées</a:t>
            </a:r>
          </a:p>
          <a:p>
            <a:pPr marL="0" lvl="0" indent="0" algn="ctr" rtl="0">
              <a:lnSpc>
                <a:spcPct val="100000"/>
              </a:lnSpc>
              <a:spcBef>
                <a:spcPts val="0"/>
              </a:spcBef>
              <a:spcAft>
                <a:spcPts val="0"/>
              </a:spcAft>
              <a:buSzPts val="1000"/>
              <a:buNone/>
            </a:pPr>
            <a:endParaRPr lang="fr-FR" sz="1600" dirty="0"/>
          </a:p>
          <a:p>
            <a:pPr marL="0" lvl="0" indent="0" algn="ctr" rtl="0">
              <a:lnSpc>
                <a:spcPct val="100000"/>
              </a:lnSpc>
              <a:spcBef>
                <a:spcPts val="0"/>
              </a:spcBef>
              <a:spcAft>
                <a:spcPts val="0"/>
              </a:spcAft>
              <a:buSzPts val="1000"/>
              <a:buNone/>
            </a:pPr>
            <a:r>
              <a:rPr lang="fr-FR" sz="1600" b="1" dirty="0"/>
              <a:t>Outils réalisés</a:t>
            </a:r>
            <a:endParaRPr lang="fr-FR" sz="1600" dirty="0"/>
          </a:p>
          <a:p>
            <a:pPr marL="171450" lvl="0" indent="-171450" algn="ctr" rtl="0">
              <a:lnSpc>
                <a:spcPct val="100000"/>
              </a:lnSpc>
              <a:spcBef>
                <a:spcPts val="0"/>
              </a:spcBef>
              <a:spcAft>
                <a:spcPts val="0"/>
              </a:spcAft>
              <a:buSzPts val="1000"/>
              <a:buFont typeface="Roboto"/>
              <a:buChar char="-"/>
            </a:pPr>
            <a:r>
              <a:rPr lang="fr-FR" sz="1600" dirty="0"/>
              <a:t>Livre blanc compilant tous les travaux menés en 2023</a:t>
            </a:r>
          </a:p>
          <a:p>
            <a:pPr marL="0" lvl="0" indent="0" algn="ctr" rtl="0">
              <a:lnSpc>
                <a:spcPct val="100000"/>
              </a:lnSpc>
              <a:spcBef>
                <a:spcPts val="0"/>
              </a:spcBef>
              <a:spcAft>
                <a:spcPts val="0"/>
              </a:spcAft>
              <a:buSzPts val="1000"/>
              <a:buNone/>
            </a:pPr>
            <a:r>
              <a:rPr lang="fr-FR" sz="1600" dirty="0"/>
              <a:t>Trame parcours</a:t>
            </a:r>
          </a:p>
          <a:p>
            <a:pPr marL="0" lvl="0" indent="0" algn="ctr" rtl="0">
              <a:lnSpc>
                <a:spcPct val="100000"/>
              </a:lnSpc>
              <a:spcBef>
                <a:spcPts val="0"/>
              </a:spcBef>
              <a:spcAft>
                <a:spcPts val="0"/>
              </a:spcAft>
              <a:buSzPts val="1000"/>
              <a:buNone/>
            </a:pPr>
            <a:r>
              <a:rPr lang="fr-FR" sz="1600" dirty="0"/>
              <a:t>Numéros hospitaliers directs</a:t>
            </a:r>
          </a:p>
          <a:p>
            <a:pPr marL="0" lvl="0" indent="0" algn="ctr" rtl="0">
              <a:lnSpc>
                <a:spcPct val="100000"/>
              </a:lnSpc>
              <a:spcBef>
                <a:spcPts val="0"/>
              </a:spcBef>
              <a:spcAft>
                <a:spcPts val="0"/>
              </a:spcAft>
              <a:buSzPts val="1000"/>
              <a:buNone/>
            </a:pPr>
            <a:r>
              <a:rPr lang="fr-FR" sz="1600" dirty="0"/>
              <a:t>Annuaire sur les soins de support</a:t>
            </a:r>
          </a:p>
          <a:p>
            <a:pPr marL="0" lvl="0" indent="0" algn="ctr" rtl="0">
              <a:lnSpc>
                <a:spcPct val="100000"/>
              </a:lnSpc>
              <a:spcBef>
                <a:spcPts val="0"/>
              </a:spcBef>
              <a:spcAft>
                <a:spcPts val="0"/>
              </a:spcAft>
              <a:buSzPts val="1000"/>
              <a:buNone/>
            </a:pPr>
            <a:endParaRPr lang="fr-FR" sz="1600" dirty="0"/>
          </a:p>
          <a:p>
            <a:pPr marL="0" lvl="0" indent="0" algn="ctr" rtl="0">
              <a:lnSpc>
                <a:spcPct val="100000"/>
              </a:lnSpc>
              <a:spcBef>
                <a:spcPts val="0"/>
              </a:spcBef>
              <a:spcAft>
                <a:spcPts val="0"/>
              </a:spcAft>
              <a:buSzPts val="1000"/>
              <a:buNone/>
            </a:pPr>
            <a:endParaRPr lang="fr-FR" sz="1600" b="1" dirty="0"/>
          </a:p>
          <a:p>
            <a:pPr marL="0" lvl="0" indent="0" algn="ctr" rtl="0">
              <a:lnSpc>
                <a:spcPct val="100000"/>
              </a:lnSpc>
              <a:spcBef>
                <a:spcPts val="0"/>
              </a:spcBef>
              <a:spcAft>
                <a:spcPts val="0"/>
              </a:spcAft>
              <a:buSzPts val="1000"/>
              <a:buNone/>
            </a:pPr>
            <a:endParaRPr lang="fr-FR" sz="1600" b="1" dirty="0"/>
          </a:p>
          <a:p>
            <a:pPr marL="0" lvl="0" indent="0" algn="ctr" rtl="0">
              <a:lnSpc>
                <a:spcPct val="100000"/>
              </a:lnSpc>
              <a:spcBef>
                <a:spcPts val="0"/>
              </a:spcBef>
              <a:spcAft>
                <a:spcPts val="0"/>
              </a:spcAft>
              <a:buSzPts val="1000"/>
              <a:buNone/>
            </a:pPr>
            <a:endParaRPr lang="fr-FR" sz="2400" dirty="0"/>
          </a:p>
          <a:p>
            <a:pPr marL="0" indent="0">
              <a:buNone/>
            </a:pPr>
            <a:endParaRPr lang="fr-FR" dirty="0"/>
          </a:p>
        </p:txBody>
      </p:sp>
      <p:pic>
        <p:nvPicPr>
          <p:cNvPr id="5" name="Google Shape;589;p17">
            <a:extLst>
              <a:ext uri="{FF2B5EF4-FFF2-40B4-BE49-F238E27FC236}">
                <a16:creationId xmlns:a16="http://schemas.microsoft.com/office/drawing/2014/main" id="{A2A1ECDA-DBCF-42B9-C63D-4B18685F5E30}"/>
              </a:ext>
            </a:extLst>
          </p:cNvPr>
          <p:cNvPicPr preferRelativeResize="0"/>
          <p:nvPr/>
        </p:nvPicPr>
        <p:blipFill rotWithShape="1">
          <a:blip r:embed="rId2">
            <a:alphaModFix/>
          </a:blip>
          <a:srcRect/>
          <a:stretch/>
        </p:blipFill>
        <p:spPr>
          <a:xfrm>
            <a:off x="8100907" y="1244338"/>
            <a:ext cx="3513984" cy="5373209"/>
          </a:xfrm>
          <a:prstGeom prst="rect">
            <a:avLst/>
          </a:prstGeom>
          <a:noFill/>
          <a:ln>
            <a:noFill/>
          </a:ln>
        </p:spPr>
      </p:pic>
      <p:pic>
        <p:nvPicPr>
          <p:cNvPr id="6" name="Image 5" descr="Une image contenant plein air, personne, habits, chaussures&#10;&#10;Description générée automatiquement">
            <a:extLst>
              <a:ext uri="{FF2B5EF4-FFF2-40B4-BE49-F238E27FC236}">
                <a16:creationId xmlns:a16="http://schemas.microsoft.com/office/drawing/2014/main" id="{255757D8-32C1-F2B6-2413-623A5A40FFA1}"/>
              </a:ext>
            </a:extLst>
          </p:cNvPr>
          <p:cNvPicPr>
            <a:picLocks noChangeAspect="1"/>
          </p:cNvPicPr>
          <p:nvPr/>
        </p:nvPicPr>
        <p:blipFill>
          <a:blip r:embed="rId3"/>
          <a:stretch>
            <a:fillRect/>
          </a:stretch>
        </p:blipFill>
        <p:spPr>
          <a:xfrm>
            <a:off x="377094" y="4531360"/>
            <a:ext cx="2935111" cy="2201333"/>
          </a:xfrm>
          <a:prstGeom prst="rect">
            <a:avLst/>
          </a:prstGeom>
        </p:spPr>
      </p:pic>
      <p:sp>
        <p:nvSpPr>
          <p:cNvPr id="4" name="ZoneTexte 3"/>
          <p:cNvSpPr txBox="1"/>
          <p:nvPr/>
        </p:nvSpPr>
        <p:spPr>
          <a:xfrm>
            <a:off x="3633313" y="4847196"/>
            <a:ext cx="207324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fr-FR" sz="1600" b="1" i="0" u="none" strike="noStrike" kern="1200" cap="none" spc="0" normalizeH="0" baseline="0" noProof="0" dirty="0">
                <a:ln>
                  <a:noFill/>
                </a:ln>
                <a:solidFill>
                  <a:srgbClr val="1F2C8F"/>
                </a:solidFill>
                <a:effectLst/>
                <a:uLnTx/>
                <a:uFillTx/>
                <a:latin typeface="Sabon Next LT"/>
                <a:ea typeface="+mn-ea"/>
                <a:cs typeface="+mn-cs"/>
              </a:rPr>
              <a:t>Octobre Rose 2023</a:t>
            </a:r>
          </a:p>
          <a:p>
            <a:pPr marL="0" marR="0" lvl="0" indent="0" algn="ctr" defTabSz="457200" rtl="0" eaLnBrk="1" fontAlgn="auto" latinLnBrk="0" hangingPunct="1">
              <a:lnSpc>
                <a:spcPct val="100000"/>
              </a:lnSpc>
              <a:spcBef>
                <a:spcPts val="0"/>
              </a:spcBef>
              <a:spcAft>
                <a:spcPts val="0"/>
              </a:spcAft>
              <a:buClrTx/>
              <a:buSzPts val="1000"/>
              <a:buFontTx/>
              <a:buNone/>
              <a:tabLst/>
              <a:defRPr/>
            </a:pPr>
            <a:r>
              <a:rPr kumimoji="0" lang="fr-FR" sz="1600" b="0" i="0" u="none" strike="noStrike" kern="1200" cap="none" spc="0" normalizeH="0" baseline="0" noProof="0" dirty="0">
                <a:ln>
                  <a:noFill/>
                </a:ln>
                <a:solidFill>
                  <a:srgbClr val="1F2C8F"/>
                </a:solidFill>
                <a:effectLst/>
                <a:uLnTx/>
                <a:uFillTx/>
                <a:latin typeface="Sabon Next LT"/>
                <a:ea typeface="+mn-ea"/>
                <a:cs typeface="+mn-cs"/>
              </a:rPr>
              <a:t>Formation DPC</a:t>
            </a:r>
          </a:p>
          <a:p>
            <a:pPr marL="0" marR="0" lvl="0" indent="0" algn="ctr" defTabSz="457200" rtl="0" eaLnBrk="1" fontAlgn="auto" latinLnBrk="0" hangingPunct="1">
              <a:lnSpc>
                <a:spcPct val="100000"/>
              </a:lnSpc>
              <a:spcBef>
                <a:spcPts val="0"/>
              </a:spcBef>
              <a:spcAft>
                <a:spcPts val="0"/>
              </a:spcAft>
              <a:buClrTx/>
              <a:buSzPts val="1000"/>
              <a:buFontTx/>
              <a:buNone/>
              <a:tabLst/>
              <a:defRPr/>
            </a:pPr>
            <a:r>
              <a:rPr kumimoji="0" lang="fr-FR" sz="1600" b="0" i="0" u="none" strike="noStrike" kern="1200" cap="none" spc="0" normalizeH="0" baseline="0" noProof="0" dirty="0">
                <a:ln>
                  <a:noFill/>
                </a:ln>
                <a:solidFill>
                  <a:srgbClr val="1F2C8F"/>
                </a:solidFill>
                <a:effectLst/>
                <a:uLnTx/>
                <a:uFillTx/>
                <a:latin typeface="Sabon Next LT"/>
                <a:ea typeface="+mn-ea"/>
                <a:cs typeface="+mn-cs"/>
              </a:rPr>
              <a:t>Course </a:t>
            </a:r>
            <a:r>
              <a:rPr kumimoji="0" lang="fr-FR" sz="1600" b="0" i="0" u="none" strike="noStrike" kern="1200" cap="none" spc="0" normalizeH="0" baseline="0" noProof="0" dirty="0" err="1">
                <a:ln>
                  <a:noFill/>
                </a:ln>
                <a:solidFill>
                  <a:srgbClr val="1F2C8F"/>
                </a:solidFill>
                <a:effectLst/>
                <a:uLnTx/>
                <a:uFillTx/>
                <a:latin typeface="Sabon Next LT"/>
                <a:ea typeface="+mn-ea"/>
                <a:cs typeface="+mn-cs"/>
              </a:rPr>
              <a:t>Odyssea</a:t>
            </a:r>
            <a:endParaRPr kumimoji="0" lang="fr-FR" sz="1600" b="0" i="0" u="none" strike="noStrike" kern="1200" cap="none" spc="0" normalizeH="0" baseline="0" noProof="0" dirty="0">
              <a:ln>
                <a:noFill/>
              </a:ln>
              <a:solidFill>
                <a:srgbClr val="1F2C8F"/>
              </a:solidFill>
              <a:effectLst/>
              <a:uLnTx/>
              <a:uFillTx/>
              <a:latin typeface="Sabon Next LT"/>
              <a:ea typeface="+mn-ea"/>
              <a:cs typeface="+mn-cs"/>
            </a:endParaRPr>
          </a:p>
          <a:p>
            <a:pPr marL="0" marR="0" lvl="0" indent="0" algn="ctr" defTabSz="457200" rtl="0" eaLnBrk="1" fontAlgn="auto" latinLnBrk="0" hangingPunct="1">
              <a:lnSpc>
                <a:spcPct val="100000"/>
              </a:lnSpc>
              <a:spcBef>
                <a:spcPts val="0"/>
              </a:spcBef>
              <a:spcAft>
                <a:spcPts val="0"/>
              </a:spcAft>
              <a:buClrTx/>
              <a:buSzPts val="1000"/>
              <a:buFontTx/>
              <a:buNone/>
              <a:tabLst/>
              <a:defRPr/>
            </a:pPr>
            <a:r>
              <a:rPr kumimoji="0" lang="fr-FR" sz="1600" b="0" i="0" u="none" strike="noStrike" kern="1200" cap="none" spc="0" normalizeH="0" baseline="0" noProof="0" dirty="0">
                <a:ln>
                  <a:noFill/>
                </a:ln>
                <a:solidFill>
                  <a:srgbClr val="1F2C8F"/>
                </a:solidFill>
                <a:effectLst/>
                <a:uLnTx/>
                <a:uFillTx/>
                <a:latin typeface="Sabon Next LT"/>
                <a:ea typeface="+mn-ea"/>
                <a:cs typeface="+mn-cs"/>
              </a:rPr>
              <a:t>Sensibilisation du public au dépistage</a:t>
            </a:r>
          </a:p>
          <a:p>
            <a:pPr marL="0" marR="0" lvl="0" indent="0" algn="ctr" defTabSz="914400" rtl="0" eaLnBrk="1" fontAlgn="auto" latinLnBrk="0" hangingPunct="1">
              <a:lnSpc>
                <a:spcPct val="100000"/>
              </a:lnSpc>
              <a:spcBef>
                <a:spcPts val="0"/>
              </a:spcBef>
              <a:spcAft>
                <a:spcPts val="0"/>
              </a:spcAft>
              <a:buClrTx/>
              <a:buSzPts val="1000"/>
              <a:buFontTx/>
              <a:buNone/>
              <a:tabLst/>
              <a:defRPr/>
            </a:pPr>
            <a:endParaRPr kumimoji="0" lang="fr-FR" sz="1600" b="1" i="0" u="none" strike="noStrike" kern="1200" cap="none" spc="0" normalizeH="0" baseline="0" noProof="0" dirty="0">
              <a:ln>
                <a:noFill/>
              </a:ln>
              <a:solidFill>
                <a:srgbClr val="1F2C8F"/>
              </a:solidFill>
              <a:effectLst/>
              <a:uLnTx/>
              <a:uFillTx/>
              <a:latin typeface="Sabon Next LT"/>
              <a:ea typeface="+mn-ea"/>
              <a:cs typeface="+mn-cs"/>
            </a:endParaRPr>
          </a:p>
        </p:txBody>
      </p:sp>
      <p:sp>
        <p:nvSpPr>
          <p:cNvPr id="7" name="ZoneTexte 6"/>
          <p:cNvSpPr txBox="1"/>
          <p:nvPr/>
        </p:nvSpPr>
        <p:spPr>
          <a:xfrm>
            <a:off x="5785252" y="4847196"/>
            <a:ext cx="2073243"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Pts val="1000"/>
              <a:buFontTx/>
              <a:buNone/>
              <a:tabLst/>
              <a:defRPr/>
            </a:pPr>
            <a:r>
              <a:rPr kumimoji="0" lang="fr-FR" sz="1600" b="1" i="0" u="none" strike="noStrike" kern="1200" cap="none" spc="0" normalizeH="0" baseline="0" noProof="0" dirty="0">
                <a:ln>
                  <a:noFill/>
                </a:ln>
                <a:solidFill>
                  <a:srgbClr val="1F2C8F"/>
                </a:solidFill>
                <a:effectLst/>
                <a:uLnTx/>
                <a:uFillTx/>
                <a:latin typeface="Sabon Next LT"/>
                <a:ea typeface="+mn-ea"/>
                <a:cs typeface="+mn-cs"/>
              </a:rPr>
              <a:t>Octobre Rose 2024</a:t>
            </a:r>
          </a:p>
          <a:p>
            <a:pPr marL="0" marR="0" lvl="0" indent="0" algn="ctr" defTabSz="457200" rtl="0" eaLnBrk="1" fontAlgn="auto" latinLnBrk="0" hangingPunct="1">
              <a:lnSpc>
                <a:spcPct val="100000"/>
              </a:lnSpc>
              <a:spcBef>
                <a:spcPts val="0"/>
              </a:spcBef>
              <a:spcAft>
                <a:spcPts val="0"/>
              </a:spcAft>
              <a:buClrTx/>
              <a:buSzPts val="1000"/>
              <a:buFontTx/>
              <a:buNone/>
              <a:tabLst/>
              <a:defRPr/>
            </a:pPr>
            <a:r>
              <a:rPr kumimoji="0" lang="fr-FR" sz="1600" b="0" i="0" u="none" strike="noStrike" kern="1200" cap="none" spc="0" normalizeH="0" baseline="0" noProof="0" dirty="0">
                <a:ln>
                  <a:noFill/>
                </a:ln>
                <a:solidFill>
                  <a:srgbClr val="1F2C8F"/>
                </a:solidFill>
                <a:effectLst/>
                <a:uLnTx/>
                <a:uFillTx/>
                <a:latin typeface="Sabon Next LT"/>
                <a:ea typeface="+mn-ea"/>
                <a:cs typeface="+mn-cs"/>
              </a:rPr>
              <a:t>Course </a:t>
            </a:r>
            <a:r>
              <a:rPr kumimoji="0" lang="fr-FR" sz="1600" b="0" i="0" u="none" strike="noStrike" kern="1200" cap="none" spc="0" normalizeH="0" baseline="0" noProof="0" dirty="0" err="1">
                <a:ln>
                  <a:noFill/>
                </a:ln>
                <a:solidFill>
                  <a:srgbClr val="1F2C8F"/>
                </a:solidFill>
                <a:effectLst/>
                <a:uLnTx/>
                <a:uFillTx/>
                <a:latin typeface="Sabon Next LT"/>
                <a:ea typeface="+mn-ea"/>
                <a:cs typeface="+mn-cs"/>
              </a:rPr>
              <a:t>Odyssea</a:t>
            </a:r>
            <a:endParaRPr kumimoji="0" lang="fr-FR" sz="1600" b="0" i="0" u="none" strike="noStrike" kern="1200" cap="none" spc="0" normalizeH="0" baseline="0" noProof="0" dirty="0">
              <a:ln>
                <a:noFill/>
              </a:ln>
              <a:solidFill>
                <a:srgbClr val="1F2C8F"/>
              </a:solidFill>
              <a:effectLst/>
              <a:uLnTx/>
              <a:uFillTx/>
              <a:latin typeface="Sabon Next LT"/>
              <a:ea typeface="+mn-ea"/>
              <a:cs typeface="+mn-cs"/>
            </a:endParaRPr>
          </a:p>
          <a:p>
            <a:pPr marL="0" marR="0" lvl="0" indent="0" algn="ctr" defTabSz="457200" rtl="0" eaLnBrk="1" fontAlgn="auto" latinLnBrk="0" hangingPunct="1">
              <a:lnSpc>
                <a:spcPct val="100000"/>
              </a:lnSpc>
              <a:spcBef>
                <a:spcPts val="0"/>
              </a:spcBef>
              <a:spcAft>
                <a:spcPts val="0"/>
              </a:spcAft>
              <a:buClrTx/>
              <a:buSzPts val="1000"/>
              <a:buFontTx/>
              <a:buNone/>
              <a:tabLst/>
              <a:defRPr/>
            </a:pPr>
            <a:r>
              <a:rPr kumimoji="0" lang="fr-FR" sz="1600" b="0" i="0" u="none" strike="noStrike" kern="1200" cap="none" spc="0" normalizeH="0" baseline="0" noProof="0" dirty="0">
                <a:ln>
                  <a:noFill/>
                </a:ln>
                <a:solidFill>
                  <a:srgbClr val="1F2C8F"/>
                </a:solidFill>
                <a:effectLst/>
                <a:uLnTx/>
                <a:uFillTx/>
                <a:latin typeface="Sabon Next LT"/>
                <a:ea typeface="+mn-ea"/>
                <a:cs typeface="+mn-cs"/>
              </a:rPr>
              <a:t>Participation à des actions de sensibilisation et de dépistage (créneaux mammographie)</a:t>
            </a:r>
          </a:p>
          <a:p>
            <a:pPr marL="0" marR="0" lvl="0" indent="0" algn="ctr" defTabSz="914400" rtl="0" eaLnBrk="1" fontAlgn="auto" latinLnBrk="0" hangingPunct="1">
              <a:lnSpc>
                <a:spcPct val="100000"/>
              </a:lnSpc>
              <a:spcBef>
                <a:spcPts val="0"/>
              </a:spcBef>
              <a:spcAft>
                <a:spcPts val="0"/>
              </a:spcAft>
              <a:buClrTx/>
              <a:buSzPts val="1000"/>
              <a:buFontTx/>
              <a:buNone/>
              <a:tabLst/>
              <a:defRPr/>
            </a:pPr>
            <a:endParaRPr kumimoji="0" lang="fr-FR" sz="1600" b="1" i="0" u="none" strike="noStrike" kern="1200" cap="none" spc="0" normalizeH="0" baseline="0" noProof="0" dirty="0">
              <a:ln>
                <a:noFill/>
              </a:ln>
              <a:solidFill>
                <a:srgbClr val="1F2C8F"/>
              </a:solidFill>
              <a:effectLst/>
              <a:uLnTx/>
              <a:uFillTx/>
              <a:latin typeface="Sabon Next LT"/>
              <a:ea typeface="+mn-ea"/>
              <a:cs typeface="+mn-cs"/>
            </a:endParaRPr>
          </a:p>
        </p:txBody>
      </p:sp>
    </p:spTree>
    <p:extLst>
      <p:ext uri="{BB962C8B-B14F-4D97-AF65-F5344CB8AC3E}">
        <p14:creationId xmlns:p14="http://schemas.microsoft.com/office/powerpoint/2010/main" val="4232198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26F343-23E2-5832-8658-E13F5C6B9B58}"/>
              </a:ext>
            </a:extLst>
          </p:cNvPr>
          <p:cNvSpPr>
            <a:spLocks noGrp="1"/>
          </p:cNvSpPr>
          <p:nvPr>
            <p:ph type="title"/>
          </p:nvPr>
        </p:nvSpPr>
        <p:spPr>
          <a:xfrm>
            <a:off x="914400" y="1057275"/>
            <a:ext cx="5259554" cy="879898"/>
          </a:xfrm>
        </p:spPr>
        <p:txBody>
          <a:bodyPr/>
          <a:lstStyle/>
          <a:p>
            <a:pPr algn="ctr"/>
            <a:r>
              <a:rPr lang="fr-FR" sz="2400" dirty="0"/>
              <a:t>Sensibilisation à la vaccination contre les HPV </a:t>
            </a:r>
            <a:r>
              <a:rPr lang="fr-FR" sz="2400" dirty="0">
                <a:latin typeface="Arial" panose="020B0604020202020204" pitchFamily="34" charset="0"/>
                <a:cs typeface="Arial" panose="020B0604020202020204" pitchFamily="34" charset="0"/>
              </a:rPr>
              <a:t>(mission 3)</a:t>
            </a:r>
          </a:p>
        </p:txBody>
      </p:sp>
      <p:sp>
        <p:nvSpPr>
          <p:cNvPr id="8" name="ZoneTexte 7">
            <a:extLst>
              <a:ext uri="{FF2B5EF4-FFF2-40B4-BE49-F238E27FC236}">
                <a16:creationId xmlns:a16="http://schemas.microsoft.com/office/drawing/2014/main" id="{37889E39-965B-DA30-CE7D-597BBFCDF69D}"/>
              </a:ext>
            </a:extLst>
          </p:cNvPr>
          <p:cNvSpPr txBox="1"/>
          <p:nvPr/>
        </p:nvSpPr>
        <p:spPr>
          <a:xfrm>
            <a:off x="866987" y="2736427"/>
            <a:ext cx="5505533" cy="3416320"/>
          </a:xfrm>
          <a:prstGeom prst="rect">
            <a:avLst/>
          </a:prstGeom>
          <a:noFill/>
        </p:spPr>
        <p:txBody>
          <a:bodyPr wrap="square" rtlCol="0">
            <a:spAutoFit/>
          </a:bodyPr>
          <a:lstStyle/>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1F2C8F"/>
                </a:solidFill>
                <a:effectLst/>
                <a:uLnTx/>
                <a:uFillTx/>
                <a:latin typeface="Sabon Next LT"/>
                <a:ea typeface="+mn-ea"/>
                <a:cs typeface="+mn-cs"/>
              </a:rPr>
              <a:t>Interventions</a:t>
            </a:r>
            <a:r>
              <a:rPr kumimoji="0" lang="fr-FR" sz="1800" b="0" i="0" u="none" strike="noStrike" kern="1200" cap="none" spc="0" normalizeH="0" baseline="0" noProof="0" dirty="0">
                <a:ln>
                  <a:noFill/>
                </a:ln>
                <a:solidFill>
                  <a:srgbClr val="1F2C8F"/>
                </a:solidFill>
                <a:effectLst/>
                <a:uLnTx/>
                <a:uFillTx/>
                <a:latin typeface="Sabon Next LT"/>
                <a:ea typeface="+mn-ea"/>
                <a:cs typeface="+mn-cs"/>
              </a:rPr>
              <a:t> réalisées auprès des 130 élèves de 5</a:t>
            </a:r>
            <a:r>
              <a:rPr kumimoji="0" lang="fr-FR" sz="1800" b="0" i="0" u="none" strike="noStrike" kern="1200" cap="none" spc="0" normalizeH="0" baseline="30000" noProof="0" dirty="0">
                <a:ln>
                  <a:noFill/>
                </a:ln>
                <a:solidFill>
                  <a:srgbClr val="1F2C8F"/>
                </a:solidFill>
                <a:effectLst/>
                <a:uLnTx/>
                <a:uFillTx/>
                <a:latin typeface="Sabon Next LT"/>
                <a:ea typeface="+mn-ea"/>
                <a:cs typeface="+mn-cs"/>
              </a:rPr>
              <a:t>ème</a:t>
            </a:r>
            <a:r>
              <a:rPr kumimoji="0" lang="fr-FR" sz="1800" b="0" i="0" u="none" strike="noStrike" kern="1200" cap="none" spc="0" normalizeH="0" baseline="0" noProof="0" dirty="0">
                <a:ln>
                  <a:noFill/>
                </a:ln>
                <a:solidFill>
                  <a:srgbClr val="1F2C8F"/>
                </a:solidFill>
                <a:effectLst/>
                <a:uLnTx/>
                <a:uFillTx/>
                <a:latin typeface="Sabon Next LT"/>
                <a:ea typeface="+mn-ea"/>
                <a:cs typeface="+mn-cs"/>
              </a:rPr>
              <a:t>  au collège </a:t>
            </a:r>
            <a:r>
              <a:rPr kumimoji="0" lang="fr-FR" sz="1800" b="0" i="0" u="none" strike="noStrike" kern="1200" cap="none" spc="0" normalizeH="0" baseline="0" noProof="0" dirty="0" err="1">
                <a:ln>
                  <a:noFill/>
                </a:ln>
                <a:solidFill>
                  <a:srgbClr val="1F2C8F"/>
                </a:solidFill>
                <a:effectLst/>
                <a:uLnTx/>
                <a:uFillTx/>
                <a:latin typeface="Sabon Next LT"/>
                <a:ea typeface="+mn-ea"/>
                <a:cs typeface="+mn-cs"/>
              </a:rPr>
              <a:t>F.Giroud</a:t>
            </a:r>
            <a:r>
              <a:rPr kumimoji="0" lang="fr-FR" sz="1800" b="0" i="0" u="none" strike="noStrike" kern="1200" cap="none" spc="0" normalizeH="0" baseline="0" noProof="0" dirty="0">
                <a:ln>
                  <a:noFill/>
                </a:ln>
                <a:solidFill>
                  <a:srgbClr val="1F2C8F"/>
                </a:solidFill>
                <a:effectLst/>
                <a:uLnTx/>
                <a:uFillTx/>
                <a:latin typeface="Sabon Next LT"/>
                <a:ea typeface="+mn-ea"/>
                <a:cs typeface="+mn-cs"/>
              </a:rPr>
              <a:t> de Vincennes en octobre 2023 et auprès des 120 élèves de 6</a:t>
            </a:r>
            <a:r>
              <a:rPr kumimoji="0" lang="fr-FR" sz="1800" b="0" i="0" u="none" strike="noStrike" kern="1200" cap="none" spc="0" normalizeH="0" baseline="30000" noProof="0" dirty="0">
                <a:ln>
                  <a:noFill/>
                </a:ln>
                <a:solidFill>
                  <a:srgbClr val="1F2C8F"/>
                </a:solidFill>
                <a:effectLst/>
                <a:uLnTx/>
                <a:uFillTx/>
                <a:latin typeface="Sabon Next LT"/>
                <a:ea typeface="+mn-ea"/>
                <a:cs typeface="+mn-cs"/>
              </a:rPr>
              <a:t>ème</a:t>
            </a:r>
            <a:r>
              <a:rPr kumimoji="0" lang="fr-FR" sz="1800" b="0" i="0" u="none" strike="noStrike" kern="1200" cap="none" spc="0" normalizeH="0" baseline="0" noProof="0" dirty="0">
                <a:ln>
                  <a:noFill/>
                </a:ln>
                <a:solidFill>
                  <a:srgbClr val="1F2C8F"/>
                </a:solidFill>
                <a:effectLst/>
                <a:uLnTx/>
                <a:uFillTx/>
                <a:latin typeface="Sabon Next LT"/>
                <a:ea typeface="+mn-ea"/>
                <a:cs typeface="+mn-cs"/>
              </a:rPr>
              <a:t> en juin 2024.</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srgbClr val="1F2C8F"/>
              </a:solidFill>
              <a:effectLst/>
              <a:uLnTx/>
              <a:uFillTx/>
              <a:latin typeface="Sabon Next 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F2C8F"/>
              </a:solidFill>
              <a:effectLst/>
              <a:uLnTx/>
              <a:uFillTx/>
              <a:latin typeface="Sabon Next LT"/>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srgbClr val="1F2C8F"/>
              </a:solidFill>
              <a:effectLst/>
              <a:uLnTx/>
              <a:uFillTx/>
              <a:latin typeface="Sabon Next LT"/>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1F2C8F"/>
                </a:solidFill>
                <a:effectLst/>
                <a:uLnTx/>
                <a:uFillTx/>
                <a:latin typeface="Sabon Next LT"/>
                <a:ea typeface="+mn-ea"/>
                <a:cs typeface="+mn-cs"/>
              </a:rPr>
              <a:t>Vaccinations</a:t>
            </a:r>
            <a:r>
              <a:rPr kumimoji="0" lang="fr-FR" sz="1800" b="0" i="0" u="none" strike="noStrike" kern="1200" cap="none" spc="0" normalizeH="0" baseline="0" noProof="0" dirty="0">
                <a:ln>
                  <a:noFill/>
                </a:ln>
                <a:solidFill>
                  <a:srgbClr val="1F2C8F"/>
                </a:solidFill>
                <a:effectLst/>
                <a:uLnTx/>
                <a:uFillTx/>
                <a:latin typeface="Sabon Next LT"/>
                <a:ea typeface="+mn-ea"/>
                <a:cs typeface="+mn-cs"/>
              </a:rPr>
              <a:t> en collaboration avec le centre de vaccination référent de Fontenay-sous-Bois dans plusieurs collèges du territoire en novembre 2023 et juin 2024.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Sabon Next LT"/>
              <a:ea typeface="+mn-ea"/>
              <a:cs typeface="+mn-cs"/>
            </a:endParaRPr>
          </a:p>
        </p:txBody>
      </p:sp>
      <p:sp>
        <p:nvSpPr>
          <p:cNvPr id="6" name="Espace réservé du contenu 5"/>
          <p:cNvSpPr>
            <a:spLocks noGrp="1"/>
          </p:cNvSpPr>
          <p:nvPr>
            <p:ph idx="1"/>
          </p:nvPr>
        </p:nvSpPr>
        <p:spPr/>
        <p:txBody>
          <a:bodyPr/>
          <a:lstStyle/>
          <a:p>
            <a:endParaRPr lang="fr-FR"/>
          </a:p>
        </p:txBody>
      </p:sp>
      <p:pic>
        <p:nvPicPr>
          <p:cNvPr id="7" name="Image 6"/>
          <p:cNvPicPr>
            <a:picLocks noChangeAspect="1"/>
          </p:cNvPicPr>
          <p:nvPr/>
        </p:nvPicPr>
        <p:blipFill>
          <a:blip r:embed="rId3"/>
          <a:stretch>
            <a:fillRect/>
          </a:stretch>
        </p:blipFill>
        <p:spPr>
          <a:xfrm>
            <a:off x="10169875" y="4047787"/>
            <a:ext cx="1752279" cy="2336372"/>
          </a:xfrm>
          <a:prstGeom prst="rect">
            <a:avLst/>
          </a:prstGeom>
        </p:spPr>
      </p:pic>
      <p:pic>
        <p:nvPicPr>
          <p:cNvPr id="9" name="Image 8"/>
          <p:cNvPicPr>
            <a:picLocks noChangeAspect="1"/>
          </p:cNvPicPr>
          <p:nvPr/>
        </p:nvPicPr>
        <p:blipFill>
          <a:blip r:embed="rId4"/>
          <a:stretch>
            <a:fillRect/>
          </a:stretch>
        </p:blipFill>
        <p:spPr>
          <a:xfrm>
            <a:off x="6971167" y="4047787"/>
            <a:ext cx="3114393" cy="2336372"/>
          </a:xfrm>
          <a:prstGeom prst="rect">
            <a:avLst/>
          </a:prstGeom>
        </p:spPr>
      </p:pic>
      <p:pic>
        <p:nvPicPr>
          <p:cNvPr id="10" name="Image 9"/>
          <p:cNvPicPr>
            <a:picLocks noChangeAspect="1"/>
          </p:cNvPicPr>
          <p:nvPr/>
        </p:nvPicPr>
        <p:blipFill>
          <a:blip r:embed="rId5"/>
          <a:stretch>
            <a:fillRect/>
          </a:stretch>
        </p:blipFill>
        <p:spPr>
          <a:xfrm>
            <a:off x="6971166" y="470780"/>
            <a:ext cx="4950987" cy="3481058"/>
          </a:xfrm>
          <a:prstGeom prst="rect">
            <a:avLst/>
          </a:prstGeom>
        </p:spPr>
      </p:pic>
    </p:spTree>
    <p:extLst>
      <p:ext uri="{BB962C8B-B14F-4D97-AF65-F5344CB8AC3E}">
        <p14:creationId xmlns:p14="http://schemas.microsoft.com/office/powerpoint/2010/main" val="1360102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F07D7-8114-8B2B-E4F6-1075B84FE948}"/>
              </a:ext>
            </a:extLst>
          </p:cNvPr>
          <p:cNvSpPr>
            <a:spLocks noGrp="1"/>
          </p:cNvSpPr>
          <p:nvPr>
            <p:ph type="title"/>
          </p:nvPr>
        </p:nvSpPr>
        <p:spPr>
          <a:xfrm>
            <a:off x="1916323" y="466588"/>
            <a:ext cx="9879437" cy="598641"/>
          </a:xfrm>
        </p:spPr>
        <p:txBody>
          <a:bodyPr/>
          <a:lstStyle/>
          <a:p>
            <a:r>
              <a:rPr lang="fr-FR" sz="3200" dirty="0"/>
              <a:t>La dépression postnatale </a:t>
            </a:r>
            <a:r>
              <a:rPr lang="fr-FR" sz="2400" dirty="0">
                <a:latin typeface="Arial" panose="020B0604020202020204" pitchFamily="34" charset="0"/>
                <a:cs typeface="Arial" panose="020B0604020202020204" pitchFamily="34" charset="0"/>
              </a:rPr>
              <a:t>(missions 2 et 3)</a:t>
            </a:r>
          </a:p>
        </p:txBody>
      </p:sp>
      <p:sp>
        <p:nvSpPr>
          <p:cNvPr id="3" name="Espace réservé du texte 2">
            <a:extLst>
              <a:ext uri="{FF2B5EF4-FFF2-40B4-BE49-F238E27FC236}">
                <a16:creationId xmlns:a16="http://schemas.microsoft.com/office/drawing/2014/main" id="{034AAE7A-A91C-3378-B223-4154EE0E4E98}"/>
              </a:ext>
            </a:extLst>
          </p:cNvPr>
          <p:cNvSpPr>
            <a:spLocks noGrp="1"/>
          </p:cNvSpPr>
          <p:nvPr>
            <p:ph type="body" sz="quarter" idx="13"/>
          </p:nvPr>
        </p:nvSpPr>
        <p:spPr>
          <a:xfrm>
            <a:off x="1079783" y="1870231"/>
            <a:ext cx="9625436" cy="3704266"/>
          </a:xfrm>
        </p:spPr>
        <p:txBody>
          <a:bodyPr/>
          <a:lstStyle/>
          <a:p>
            <a:pPr marL="228600" indent="-228600">
              <a:buFont typeface="+mj-lt"/>
              <a:buAutoNum type="arabicPeriod"/>
            </a:pPr>
            <a:r>
              <a:rPr lang="fr-FR" b="1" dirty="0"/>
              <a:t>Objectif général</a:t>
            </a:r>
          </a:p>
          <a:p>
            <a:r>
              <a:rPr lang="fr-FR" dirty="0"/>
              <a:t>Aider les professionnels du territoire à identifier </a:t>
            </a:r>
          </a:p>
          <a:p>
            <a:r>
              <a:rPr lang="fr-FR" dirty="0"/>
              <a:t>et prendre en charge la dépression postnatale.</a:t>
            </a:r>
          </a:p>
          <a:p>
            <a:endParaRPr lang="fr-FR" dirty="0"/>
          </a:p>
          <a:p>
            <a:r>
              <a:rPr lang="fr-FR" b="1" dirty="0"/>
              <a:t>2.    Objectifs secondaires </a:t>
            </a:r>
          </a:p>
          <a:p>
            <a:pPr marL="285750" indent="-285750">
              <a:buFont typeface="Arial" panose="020B0604020202020204" pitchFamily="34" charset="0"/>
              <a:buChar char="•"/>
            </a:pPr>
            <a:r>
              <a:rPr lang="fr-FR" dirty="0"/>
              <a:t>Promouvoir l’entretien prénatal,</a:t>
            </a:r>
          </a:p>
          <a:p>
            <a:pPr marL="285750" indent="-285750">
              <a:buFont typeface="Arial" panose="020B0604020202020204" pitchFamily="34" charset="0"/>
              <a:buChar char="•"/>
            </a:pPr>
            <a:r>
              <a:rPr lang="fr-FR" dirty="0"/>
              <a:t>Etablir un parcours de soins,</a:t>
            </a:r>
          </a:p>
          <a:p>
            <a:pPr marL="285750" indent="-285750">
              <a:buFont typeface="Arial" panose="020B0604020202020204" pitchFamily="34" charset="0"/>
              <a:buChar char="•"/>
            </a:pPr>
            <a:r>
              <a:rPr lang="fr-FR" dirty="0"/>
              <a:t>Etablir un annuaire des ressources libérales et des structures ressources,</a:t>
            </a:r>
          </a:p>
          <a:p>
            <a:pPr marL="285750" indent="-285750">
              <a:buFont typeface="Arial" panose="020B0604020202020204" pitchFamily="34" charset="0"/>
              <a:buChar char="•"/>
            </a:pPr>
            <a:r>
              <a:rPr lang="fr-FR" dirty="0"/>
              <a:t>Clarifier les référents et mode d’adressage dans les structures ressources,</a:t>
            </a:r>
          </a:p>
          <a:p>
            <a:pPr marL="285750" indent="-285750">
              <a:buFont typeface="Arial" panose="020B0604020202020204" pitchFamily="34" charset="0"/>
              <a:buChar char="•"/>
            </a:pPr>
            <a:r>
              <a:rPr lang="fr-FR" dirty="0"/>
              <a:t>Mise en place un groupe de paroles pour les jeunes parents.</a:t>
            </a:r>
          </a:p>
          <a:p>
            <a:endParaRPr lang="fr-FR" dirty="0"/>
          </a:p>
          <a:p>
            <a:endParaRPr lang="fr-FR" dirty="0"/>
          </a:p>
        </p:txBody>
      </p:sp>
      <p:pic>
        <p:nvPicPr>
          <p:cNvPr id="4" name="Image 3"/>
          <p:cNvPicPr>
            <a:picLocks noChangeAspect="1"/>
          </p:cNvPicPr>
          <p:nvPr/>
        </p:nvPicPr>
        <p:blipFill>
          <a:blip r:embed="rId2"/>
          <a:stretch>
            <a:fillRect/>
          </a:stretch>
        </p:blipFill>
        <p:spPr>
          <a:xfrm>
            <a:off x="9549186" y="1367073"/>
            <a:ext cx="2391430" cy="4685404"/>
          </a:xfrm>
          <a:prstGeom prst="rect">
            <a:avLst/>
          </a:prstGeom>
        </p:spPr>
      </p:pic>
      <p:pic>
        <p:nvPicPr>
          <p:cNvPr id="5" name="Image 4"/>
          <p:cNvPicPr>
            <a:picLocks noChangeAspect="1"/>
          </p:cNvPicPr>
          <p:nvPr/>
        </p:nvPicPr>
        <p:blipFill>
          <a:blip r:embed="rId3"/>
          <a:stretch>
            <a:fillRect/>
          </a:stretch>
        </p:blipFill>
        <p:spPr>
          <a:xfrm>
            <a:off x="5954520" y="2381061"/>
            <a:ext cx="3578932" cy="2530295"/>
          </a:xfrm>
          <a:prstGeom prst="rect">
            <a:avLst/>
          </a:prstGeom>
        </p:spPr>
      </p:pic>
    </p:spTree>
    <p:extLst>
      <p:ext uri="{BB962C8B-B14F-4D97-AF65-F5344CB8AC3E}">
        <p14:creationId xmlns:p14="http://schemas.microsoft.com/office/powerpoint/2010/main" val="1434271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680B70-1009-B022-A5B4-17B0E212A256}"/>
              </a:ext>
            </a:extLst>
          </p:cNvPr>
          <p:cNvSpPr>
            <a:spLocks noGrp="1"/>
          </p:cNvSpPr>
          <p:nvPr>
            <p:ph type="title"/>
          </p:nvPr>
        </p:nvSpPr>
        <p:spPr>
          <a:xfrm>
            <a:off x="1550564" y="1057274"/>
            <a:ext cx="9875463" cy="979756"/>
          </a:xfrm>
        </p:spPr>
        <p:txBody>
          <a:bodyPr/>
          <a:lstStyle/>
          <a:p>
            <a:pPr algn="ctr"/>
            <a:r>
              <a:rPr lang="fr-FR" sz="3200" dirty="0"/>
              <a:t>LUTTE CONTRE LES Violences faites aux femmes </a:t>
            </a:r>
          </a:p>
        </p:txBody>
      </p:sp>
      <p:sp>
        <p:nvSpPr>
          <p:cNvPr id="3" name="Espace réservé du contenu 2">
            <a:extLst>
              <a:ext uri="{FF2B5EF4-FFF2-40B4-BE49-F238E27FC236}">
                <a16:creationId xmlns:a16="http://schemas.microsoft.com/office/drawing/2014/main" id="{5C0FA43A-66C2-EDF8-578F-C89F7089C9C3}"/>
              </a:ext>
            </a:extLst>
          </p:cNvPr>
          <p:cNvSpPr>
            <a:spLocks noGrp="1"/>
          </p:cNvSpPr>
          <p:nvPr>
            <p:ph sz="half" idx="2"/>
          </p:nvPr>
        </p:nvSpPr>
        <p:spPr/>
        <p:txBody>
          <a:bodyPr/>
          <a:lstStyle/>
          <a:p>
            <a:pPr algn="just"/>
            <a:r>
              <a:rPr lang="fr-FR" dirty="0"/>
              <a:t>Projet accompagné par le </a:t>
            </a:r>
            <a:r>
              <a:rPr lang="fr-FR" b="1" dirty="0"/>
              <a:t>Centre </a:t>
            </a:r>
            <a:r>
              <a:rPr lang="fr-FR" b="1" dirty="0" err="1"/>
              <a:t>Hubertine</a:t>
            </a:r>
            <a:r>
              <a:rPr lang="fr-FR" b="1" dirty="0"/>
              <a:t> </a:t>
            </a:r>
            <a:r>
              <a:rPr lang="fr-FR" b="1" dirty="0" err="1"/>
              <a:t>Auclert</a:t>
            </a:r>
            <a:r>
              <a:rPr lang="fr-FR" b="1" dirty="0"/>
              <a:t> </a:t>
            </a:r>
          </a:p>
          <a:p>
            <a:pPr algn="just"/>
            <a:r>
              <a:rPr lang="fr-FR" dirty="0"/>
              <a:t>Création &amp; Impression d’un </a:t>
            </a:r>
            <a:r>
              <a:rPr lang="fr-FR" b="1" dirty="0"/>
              <a:t>sac en papier distribué par les pharmacies</a:t>
            </a:r>
            <a:r>
              <a:rPr lang="fr-FR" dirty="0"/>
              <a:t> de la CPTS avec le </a:t>
            </a:r>
            <a:r>
              <a:rPr lang="fr-FR" dirty="0" err="1"/>
              <a:t>violentomètre</a:t>
            </a:r>
            <a:r>
              <a:rPr lang="fr-FR" dirty="0"/>
              <a:t> et l’annuaire des ressources locales (société agréée)</a:t>
            </a:r>
          </a:p>
          <a:p>
            <a:pPr algn="just"/>
            <a:r>
              <a:rPr lang="fr-FR" dirty="0"/>
              <a:t>A partir du </a:t>
            </a:r>
            <a:r>
              <a:rPr lang="fr-FR" b="1" dirty="0"/>
              <a:t>25 Novembre</a:t>
            </a:r>
            <a:r>
              <a:rPr lang="fr-FR" dirty="0"/>
              <a:t>, journée internationale de lutte contre les violences faites aux femmes</a:t>
            </a:r>
          </a:p>
          <a:p>
            <a:pPr algn="just"/>
            <a:r>
              <a:rPr lang="fr-FR" dirty="0"/>
              <a:t>Participation à un </a:t>
            </a:r>
            <a:r>
              <a:rPr lang="fr-FR" b="1" dirty="0"/>
              <a:t>webinaire</a:t>
            </a:r>
            <a:r>
              <a:rPr lang="fr-FR" dirty="0"/>
              <a:t> pour présenter les outils d aide destinés aux pharmaciens de ville</a:t>
            </a:r>
          </a:p>
          <a:p>
            <a:pPr algn="just"/>
            <a:r>
              <a:rPr lang="fr-FR" dirty="0"/>
              <a:t>Fiche pratique pour les pharmaciens, MIPROF</a:t>
            </a:r>
          </a:p>
          <a:p>
            <a:pPr marL="0" indent="0">
              <a:buNone/>
            </a:pPr>
            <a:endParaRPr lang="fr-FR" dirty="0"/>
          </a:p>
          <a:p>
            <a:pPr marL="0" indent="0">
              <a:buNone/>
            </a:pPr>
            <a:endParaRPr lang="fr-FR" dirty="0"/>
          </a:p>
        </p:txBody>
      </p:sp>
      <p:pic>
        <p:nvPicPr>
          <p:cNvPr id="7" name="Image 6"/>
          <p:cNvPicPr>
            <a:picLocks noChangeAspect="1"/>
          </p:cNvPicPr>
          <p:nvPr/>
        </p:nvPicPr>
        <p:blipFill>
          <a:blip r:embed="rId2"/>
          <a:stretch>
            <a:fillRect/>
          </a:stretch>
        </p:blipFill>
        <p:spPr>
          <a:xfrm>
            <a:off x="571626" y="1892176"/>
            <a:ext cx="946161" cy="1385180"/>
          </a:xfrm>
          <a:prstGeom prst="rect">
            <a:avLst/>
          </a:prstGeom>
        </p:spPr>
      </p:pic>
      <p:pic>
        <p:nvPicPr>
          <p:cNvPr id="8" name="Image 7"/>
          <p:cNvPicPr>
            <a:picLocks noChangeAspect="1"/>
          </p:cNvPicPr>
          <p:nvPr/>
        </p:nvPicPr>
        <p:blipFill>
          <a:blip r:embed="rId3"/>
          <a:stretch>
            <a:fillRect/>
          </a:stretch>
        </p:blipFill>
        <p:spPr>
          <a:xfrm>
            <a:off x="571625" y="3319697"/>
            <a:ext cx="946161" cy="272495"/>
          </a:xfrm>
          <a:prstGeom prst="rect">
            <a:avLst/>
          </a:prstGeom>
        </p:spPr>
      </p:pic>
      <p:pic>
        <p:nvPicPr>
          <p:cNvPr id="9" name="Image 8"/>
          <p:cNvPicPr>
            <a:picLocks noChangeAspect="1"/>
          </p:cNvPicPr>
          <p:nvPr/>
        </p:nvPicPr>
        <p:blipFill>
          <a:blip r:embed="rId4"/>
          <a:stretch>
            <a:fillRect/>
          </a:stretch>
        </p:blipFill>
        <p:spPr>
          <a:xfrm>
            <a:off x="6941836" y="5142368"/>
            <a:ext cx="1320892" cy="1616092"/>
          </a:xfrm>
          <a:prstGeom prst="rect">
            <a:avLst/>
          </a:prstGeom>
        </p:spPr>
      </p:pic>
      <p:pic>
        <p:nvPicPr>
          <p:cNvPr id="11" name="Image 10"/>
          <p:cNvPicPr>
            <a:picLocks noChangeAspect="1"/>
          </p:cNvPicPr>
          <p:nvPr/>
        </p:nvPicPr>
        <p:blipFill>
          <a:blip r:embed="rId5"/>
          <a:stretch>
            <a:fillRect/>
          </a:stretch>
        </p:blipFill>
        <p:spPr>
          <a:xfrm rot="5400000">
            <a:off x="7758074" y="2518262"/>
            <a:ext cx="4866284" cy="3614112"/>
          </a:xfrm>
          <a:prstGeom prst="rect">
            <a:avLst/>
          </a:prstGeom>
        </p:spPr>
      </p:pic>
    </p:spTree>
    <p:extLst>
      <p:ext uri="{BB962C8B-B14F-4D97-AF65-F5344CB8AC3E}">
        <p14:creationId xmlns:p14="http://schemas.microsoft.com/office/powerpoint/2010/main" val="1219956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AD2F15-01F1-A8A6-88C7-84E498C44EC7}"/>
              </a:ext>
            </a:extLst>
          </p:cNvPr>
          <p:cNvSpPr>
            <a:spLocks noGrp="1"/>
          </p:cNvSpPr>
          <p:nvPr>
            <p:ph type="title"/>
          </p:nvPr>
        </p:nvSpPr>
        <p:spPr>
          <a:xfrm>
            <a:off x="1145451" y="184765"/>
            <a:ext cx="10671048" cy="941493"/>
          </a:xfrm>
        </p:spPr>
        <p:txBody>
          <a:bodyPr/>
          <a:lstStyle/>
          <a:p>
            <a:r>
              <a:rPr lang="fr-FR" sz="2400" dirty="0"/>
              <a:t>Pourquoi solliciter les </a:t>
            </a:r>
            <a:r>
              <a:rPr lang="fr-FR" sz="2400" dirty="0" err="1"/>
              <a:t>Sages-Femmes</a:t>
            </a:r>
            <a:r>
              <a:rPr lang="fr-FR" sz="2400" dirty="0"/>
              <a:t> dans les </a:t>
            </a:r>
            <a:r>
              <a:rPr lang="fr-FR" sz="2400" dirty="0" err="1"/>
              <a:t>cpts</a:t>
            </a:r>
            <a:r>
              <a:rPr lang="fr-FR" sz="2400" dirty="0"/>
              <a:t>? </a:t>
            </a:r>
          </a:p>
        </p:txBody>
      </p:sp>
      <p:sp>
        <p:nvSpPr>
          <p:cNvPr id="3" name="ZoneTexte 2">
            <a:extLst>
              <a:ext uri="{FF2B5EF4-FFF2-40B4-BE49-F238E27FC236}">
                <a16:creationId xmlns:a16="http://schemas.microsoft.com/office/drawing/2014/main" id="{CD356792-1C3D-C187-0F6C-3F6109E84C48}"/>
              </a:ext>
            </a:extLst>
          </p:cNvPr>
          <p:cNvSpPr txBox="1"/>
          <p:nvPr/>
        </p:nvSpPr>
        <p:spPr>
          <a:xfrm>
            <a:off x="559219" y="1557937"/>
            <a:ext cx="11257280" cy="5909310"/>
          </a:xfrm>
          <a:prstGeom prst="rect">
            <a:avLst/>
          </a:prstGeom>
          <a:noFill/>
        </p:spPr>
        <p:txBody>
          <a:bodyPr wrap="square" rtlCol="0">
            <a:spAutoFit/>
          </a:bodyPr>
          <a:lstStyle/>
          <a:p>
            <a:pPr marL="285750" indent="-285750" algn="just">
              <a:buFont typeface="Arial" panose="020B0604020202020204" pitchFamily="34" charset="0"/>
              <a:buChar char="•"/>
            </a:pPr>
            <a:r>
              <a:rPr lang="fr-FR" dirty="0">
                <a:solidFill>
                  <a:schemeClr val="accent6"/>
                </a:solidFill>
              </a:rPr>
              <a:t>La santé périnatale est un thème majeur de la politique de santé en France.</a:t>
            </a:r>
          </a:p>
          <a:p>
            <a:pPr marL="285750" indent="-285750" algn="just">
              <a:buFont typeface="Arial" panose="020B0604020202020204" pitchFamily="34" charset="0"/>
              <a:buChar char="•"/>
            </a:pPr>
            <a:endParaRPr lang="fr-FR" dirty="0">
              <a:solidFill>
                <a:schemeClr val="accent6"/>
              </a:solidFill>
            </a:endParaRPr>
          </a:p>
          <a:p>
            <a:pPr marL="285750" indent="-285750" algn="just">
              <a:buFont typeface="Arial" panose="020B0604020202020204" pitchFamily="34" charset="0"/>
              <a:buChar char="•"/>
            </a:pPr>
            <a:r>
              <a:rPr lang="fr-FR" dirty="0">
                <a:solidFill>
                  <a:schemeClr val="accent6"/>
                </a:solidFill>
              </a:rPr>
              <a:t>Rapport de la cour des comptes 6 mai 2024 : «  </a:t>
            </a:r>
            <a:r>
              <a:rPr lang="fr-FR" b="0" i="0" dirty="0">
                <a:solidFill>
                  <a:schemeClr val="accent6"/>
                </a:solidFill>
                <a:effectLst/>
              </a:rPr>
              <a:t>Alors que les moyens consacrés à la politique de périnatalité augmentent (9,3 Md€ en 2021, soit + 9 % par rapport à 2016) et que la natalité recule ( - 5,3 % sur la même période ), les résultats observés sur le plan sanitaire posent la question de l’efficience des moyens alloués. »</a:t>
            </a:r>
          </a:p>
          <a:p>
            <a:pPr marL="285750" indent="-285750" algn="just">
              <a:buFont typeface="Arial" panose="020B0604020202020204" pitchFamily="34" charset="0"/>
              <a:buChar char="•"/>
            </a:pPr>
            <a:endParaRPr lang="fr-FR" dirty="0">
              <a:solidFill>
                <a:schemeClr val="accent6"/>
              </a:solidFill>
            </a:endParaRPr>
          </a:p>
          <a:p>
            <a:pPr marL="285750" indent="-285750" algn="just">
              <a:buFont typeface="Arial" panose="020B0604020202020204" pitchFamily="34" charset="0"/>
              <a:buChar char="•"/>
            </a:pPr>
            <a:r>
              <a:rPr lang="fr-FR" dirty="0">
                <a:solidFill>
                  <a:schemeClr val="accent6"/>
                </a:solidFill>
              </a:rPr>
              <a:t>Les sages-femmes ont un rôle de garant de la santé génésique et sexuelle de la femme et des couples.</a:t>
            </a:r>
          </a:p>
          <a:p>
            <a:pPr marL="285750" indent="-285750" algn="just">
              <a:buFont typeface="Arial" panose="020B0604020202020204" pitchFamily="34" charset="0"/>
              <a:buChar char="•"/>
            </a:pPr>
            <a:endParaRPr lang="fr-FR" dirty="0">
              <a:solidFill>
                <a:schemeClr val="accent6"/>
              </a:solidFill>
            </a:endParaRPr>
          </a:p>
          <a:p>
            <a:pPr marL="285750" indent="-285750" algn="just">
              <a:buFont typeface="Arial" panose="020B0604020202020204" pitchFamily="34" charset="0"/>
              <a:buChar char="•"/>
            </a:pPr>
            <a:r>
              <a:rPr lang="fr-FR" dirty="0">
                <a:solidFill>
                  <a:schemeClr val="accent6"/>
                </a:solidFill>
              </a:rPr>
              <a:t>Les sages-femmes sont demandeuses de travailler en se rapprochant des autres professionnels de santé, de développer des actions en faveur de la santé des femmes et des familles, de rompre l’isolement de l’exercice libéral. </a:t>
            </a:r>
          </a:p>
          <a:p>
            <a:pPr marL="285750" indent="-285750" algn="just">
              <a:buFont typeface="Arial" panose="020B0604020202020204" pitchFamily="34" charset="0"/>
              <a:buChar char="•"/>
            </a:pPr>
            <a:endParaRPr lang="fr-FR" dirty="0">
              <a:solidFill>
                <a:schemeClr val="accent6"/>
              </a:solidFill>
            </a:endParaRPr>
          </a:p>
          <a:p>
            <a:pPr marL="285750" indent="-285750" algn="just">
              <a:buFont typeface="Arial" panose="020B0604020202020204" pitchFamily="34" charset="0"/>
              <a:buChar char="•"/>
            </a:pPr>
            <a:r>
              <a:rPr lang="fr-FR" dirty="0">
                <a:solidFill>
                  <a:schemeClr val="accent6"/>
                </a:solidFill>
              </a:rPr>
              <a:t>Les sages-femmes ont à cœur de faire connaitre leur profession, l’étendu de leurs compétences aux populations et aux autres professionnels de santé.</a:t>
            </a:r>
          </a:p>
          <a:p>
            <a:pPr marL="285750" indent="-285750" algn="just">
              <a:buFont typeface="Arial" panose="020B0604020202020204" pitchFamily="34" charset="0"/>
              <a:buChar char="•"/>
            </a:pPr>
            <a:endParaRPr lang="fr-FR" dirty="0">
              <a:solidFill>
                <a:schemeClr val="accent6"/>
              </a:solidFill>
            </a:endParaRPr>
          </a:p>
          <a:p>
            <a:pPr marL="285750" indent="-285750" algn="just">
              <a:buFont typeface="Arial" panose="020B0604020202020204" pitchFamily="34" charset="0"/>
              <a:buChar char="•"/>
            </a:pPr>
            <a:r>
              <a:rPr lang="fr-FR" dirty="0">
                <a:solidFill>
                  <a:schemeClr val="accent6"/>
                </a:solidFill>
              </a:rPr>
              <a:t>Les différents modes d’exercice des sages-femmes (libéral, hospitalier, territorial) facilite les liens entre les professionnels de santé de ville, les PMI, et les services hospitaliers de gynécologie et d’obstétrique. </a:t>
            </a:r>
          </a:p>
          <a:p>
            <a:endParaRPr lang="fr-FR" dirty="0"/>
          </a:p>
          <a:p>
            <a:endParaRPr lang="fr-FR" dirty="0"/>
          </a:p>
          <a:p>
            <a:endParaRPr lang="fr-FR" dirty="0">
              <a:solidFill>
                <a:srgbClr val="696969"/>
              </a:solidFill>
              <a:latin typeface="FS Elliot"/>
            </a:endParaRPr>
          </a:p>
          <a:p>
            <a:endParaRPr lang="fr-FR" dirty="0"/>
          </a:p>
        </p:txBody>
      </p:sp>
    </p:spTree>
    <p:extLst>
      <p:ext uri="{BB962C8B-B14F-4D97-AF65-F5344CB8AC3E}">
        <p14:creationId xmlns:p14="http://schemas.microsoft.com/office/powerpoint/2010/main" val="2132025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ZoneTexte 2"/>
          <p:cNvSpPr txBox="1"/>
          <p:nvPr/>
        </p:nvSpPr>
        <p:spPr bwMode="auto">
          <a:xfrm>
            <a:off x="1896005" y="1847824"/>
            <a:ext cx="8737070" cy="3539430"/>
          </a:xfrm>
          <a:prstGeom prst="rect">
            <a:avLst/>
          </a:prstGeom>
          <a:noFill/>
        </p:spPr>
        <p:txBody>
          <a:bodyPr wrap="square">
            <a:spAutoFit/>
          </a:bodyPr>
          <a:lstStyle/>
          <a:p>
            <a:pPr algn="ctr">
              <a:defRPr/>
            </a:pPr>
            <a:r>
              <a:rPr kumimoji="0" lang="fr-FR" sz="3200" b="1" i="0" u="none" strike="noStrike" kern="1200" cap="all" spc="0" normalizeH="0" baseline="0" noProof="0" dirty="0">
                <a:ln>
                  <a:noFill/>
                </a:ln>
                <a:solidFill>
                  <a:srgbClr val="1F2C8F"/>
                </a:solidFill>
                <a:effectLst/>
                <a:uLnTx/>
                <a:uFillTx/>
                <a:latin typeface="Agency FB" panose="020B0503020202020204" pitchFamily="34" charset="0"/>
                <a:ea typeface="+mj-ea"/>
                <a:cs typeface="+mj-cs"/>
              </a:rPr>
              <a:t>Atelier 8</a:t>
            </a:r>
          </a:p>
          <a:p>
            <a:pPr algn="ctr">
              <a:defRPr/>
            </a:pPr>
            <a:endParaRPr lang="fr-FR" sz="3200" b="1" dirty="0">
              <a:solidFill>
                <a:srgbClr val="213469"/>
              </a:solidFill>
              <a:latin typeface="Yu Gothic UI"/>
              <a:ea typeface="Yu Gothic UI"/>
              <a:cs typeface="Arial"/>
            </a:endParaRPr>
          </a:p>
          <a:p>
            <a:pPr algn="ctr">
              <a:defRPr/>
            </a:pPr>
            <a:r>
              <a:rPr kumimoji="0" lang="fr-FR" sz="3200" b="1" i="0" u="none" strike="noStrike" kern="1200" cap="all" spc="0" normalizeH="0" baseline="0" noProof="0" dirty="0">
                <a:ln>
                  <a:noFill/>
                </a:ln>
                <a:solidFill>
                  <a:srgbClr val="1F2C8F"/>
                </a:solidFill>
                <a:effectLst/>
                <a:uLnTx/>
                <a:uFillTx/>
                <a:latin typeface="Agency FB" panose="020B0503020202020204" pitchFamily="34" charset="0"/>
                <a:ea typeface="+mj-ea"/>
                <a:cs typeface="+mj-cs"/>
              </a:rPr>
              <a:t>Place de la périnatalité et de la gynécologie </a:t>
            </a:r>
            <a:br>
              <a:rPr kumimoji="0" lang="fr-FR" sz="3200" b="1" i="0" u="none" strike="noStrike" kern="1200" cap="all" spc="0" normalizeH="0" baseline="0" noProof="0" dirty="0">
                <a:ln>
                  <a:noFill/>
                </a:ln>
                <a:solidFill>
                  <a:srgbClr val="1F2C8F"/>
                </a:solidFill>
                <a:effectLst/>
                <a:uLnTx/>
                <a:uFillTx/>
                <a:latin typeface="Agency FB" panose="020B0503020202020204" pitchFamily="34" charset="0"/>
                <a:ea typeface="+mj-ea"/>
                <a:cs typeface="+mj-cs"/>
              </a:rPr>
            </a:br>
            <a:r>
              <a:rPr kumimoji="0" lang="fr-FR" sz="3200" b="1" i="0" u="none" strike="noStrike" kern="1200" cap="all" spc="0" normalizeH="0" baseline="0" noProof="0" dirty="0">
                <a:ln>
                  <a:noFill/>
                </a:ln>
                <a:solidFill>
                  <a:srgbClr val="1F2C8F"/>
                </a:solidFill>
                <a:effectLst/>
                <a:uLnTx/>
                <a:uFillTx/>
                <a:latin typeface="Agency FB" panose="020B0503020202020204" pitchFamily="34" charset="0"/>
                <a:ea typeface="+mj-ea"/>
                <a:cs typeface="+mj-cs"/>
              </a:rPr>
              <a:t>dans les parcours de soins des CPTS en IDF</a:t>
            </a:r>
          </a:p>
          <a:p>
            <a:pPr algn="ctr">
              <a:defRPr/>
            </a:pPr>
            <a:endParaRPr lang="fr-FR" sz="3200" b="1" cap="all" dirty="0">
              <a:solidFill>
                <a:srgbClr val="1F2C8F"/>
              </a:solidFill>
              <a:latin typeface="Agency FB" panose="020B0503020202020204" pitchFamily="34" charset="0"/>
              <a:ea typeface="+mj-ea"/>
              <a:cs typeface="+mj-cs"/>
            </a:endParaRPr>
          </a:p>
          <a:p>
            <a:pPr algn="ctr">
              <a:defRPr/>
            </a:pPr>
            <a:endParaRPr lang="fr-FR" sz="3200" b="1" cap="all" dirty="0">
              <a:solidFill>
                <a:srgbClr val="1F2C8F"/>
              </a:solidFill>
              <a:latin typeface="Agency FB" panose="020B0503020202020204" pitchFamily="34" charset="0"/>
              <a:ea typeface="+mj-ea"/>
              <a:cs typeface="+mj-cs"/>
            </a:endParaRPr>
          </a:p>
          <a:p>
            <a:pPr algn="ctr">
              <a:defRPr/>
            </a:pPr>
            <a:endParaRPr lang="fr-FR" sz="3200" b="1" dirty="0">
              <a:solidFill>
                <a:srgbClr val="213469"/>
              </a:solidFill>
              <a:latin typeface="Yu Gothic UI"/>
              <a:ea typeface="Yu Gothic UI"/>
              <a:cs typeface="Arial"/>
            </a:endParaRPr>
          </a:p>
        </p:txBody>
      </p:sp>
      <p:sp>
        <p:nvSpPr>
          <p:cNvPr id="2" name="ZoneTexte 1">
            <a:extLst>
              <a:ext uri="{FF2B5EF4-FFF2-40B4-BE49-F238E27FC236}">
                <a16:creationId xmlns:a16="http://schemas.microsoft.com/office/drawing/2014/main" id="{006D9C1E-72B5-F008-EEEA-B73D26F751F6}"/>
              </a:ext>
            </a:extLst>
          </p:cNvPr>
          <p:cNvSpPr txBox="1"/>
          <p:nvPr/>
        </p:nvSpPr>
        <p:spPr>
          <a:xfrm>
            <a:off x="3390900" y="4985766"/>
            <a:ext cx="5799986" cy="923330"/>
          </a:xfrm>
          <a:prstGeom prst="rect">
            <a:avLst/>
          </a:prstGeom>
          <a:noFill/>
        </p:spPr>
        <p:txBody>
          <a:bodyPr wrap="none" rtlCol="0">
            <a:spAutoFit/>
          </a:bodyPr>
          <a:lstStyle/>
          <a:p>
            <a:pPr algn="ctr"/>
            <a:r>
              <a:rPr lang="fr-FR" dirty="0">
                <a:solidFill>
                  <a:schemeClr val="accent5"/>
                </a:solidFill>
                <a:latin typeface="Agency FB" panose="020B0503020202020204" pitchFamily="34" charset="0"/>
              </a:rPr>
              <a:t>Animé par </a:t>
            </a:r>
          </a:p>
          <a:p>
            <a:pPr algn="ctr"/>
            <a:r>
              <a:rPr lang="fr-FR" dirty="0">
                <a:solidFill>
                  <a:schemeClr val="accent5"/>
                </a:solidFill>
                <a:latin typeface="Agency FB" panose="020B0503020202020204" pitchFamily="34" charset="0"/>
              </a:rPr>
              <a:t>Lauriane </a:t>
            </a:r>
            <a:r>
              <a:rPr lang="fr-FR" dirty="0" err="1">
                <a:solidFill>
                  <a:schemeClr val="accent5"/>
                </a:solidFill>
                <a:latin typeface="Agency FB" panose="020B0503020202020204" pitchFamily="34" charset="0"/>
              </a:rPr>
              <a:t>Chabre-Dumontet</a:t>
            </a:r>
            <a:r>
              <a:rPr lang="fr-FR" dirty="0">
                <a:solidFill>
                  <a:schemeClr val="accent5"/>
                </a:solidFill>
                <a:latin typeface="Agency FB" panose="020B0503020202020204" pitchFamily="34" charset="0"/>
              </a:rPr>
              <a:t>, sage-femme référente de la CPTS Autour du Bois</a:t>
            </a:r>
          </a:p>
          <a:p>
            <a:pPr algn="ctr"/>
            <a:r>
              <a:rPr lang="fr-FR" dirty="0">
                <a:solidFill>
                  <a:schemeClr val="accent5"/>
                </a:solidFill>
                <a:latin typeface="Agency FB" panose="020B0503020202020204" pitchFamily="34" charset="0"/>
              </a:rPr>
              <a:t>Charlotte Penault, chargée de mission de coordination de l’URPS SF IDF</a:t>
            </a:r>
          </a:p>
        </p:txBody>
      </p:sp>
      <p:pic>
        <p:nvPicPr>
          <p:cNvPr id="4" name="Image 3">
            <a:extLst>
              <a:ext uri="{FF2B5EF4-FFF2-40B4-BE49-F238E27FC236}">
                <a16:creationId xmlns:a16="http://schemas.microsoft.com/office/drawing/2014/main" id="{E16938CE-2DC9-4638-0B84-6C4EDDD64BAE}"/>
              </a:ext>
            </a:extLst>
          </p:cNvPr>
          <p:cNvPicPr>
            <a:picLocks noChangeAspect="1"/>
          </p:cNvPicPr>
          <p:nvPr/>
        </p:nvPicPr>
        <p:blipFill>
          <a:blip r:embed="rId2"/>
          <a:stretch>
            <a:fillRect/>
          </a:stretch>
        </p:blipFill>
        <p:spPr>
          <a:xfrm>
            <a:off x="10140117" y="3090730"/>
            <a:ext cx="1665365" cy="2356701"/>
          </a:xfrm>
          <a:prstGeom prst="rect">
            <a:avLst/>
          </a:prstGeom>
        </p:spPr>
      </p:pic>
      <p:pic>
        <p:nvPicPr>
          <p:cNvPr id="5" name="Image 4">
            <a:extLst>
              <a:ext uri="{FF2B5EF4-FFF2-40B4-BE49-F238E27FC236}">
                <a16:creationId xmlns:a16="http://schemas.microsoft.com/office/drawing/2014/main" id="{52C30AF4-9512-8A00-B213-DEDF3C4D9FB5}"/>
              </a:ext>
            </a:extLst>
          </p:cNvPr>
          <p:cNvPicPr>
            <a:picLocks noChangeAspect="1"/>
          </p:cNvPicPr>
          <p:nvPr/>
        </p:nvPicPr>
        <p:blipFill>
          <a:blip r:embed="rId3"/>
          <a:stretch>
            <a:fillRect/>
          </a:stretch>
        </p:blipFill>
        <p:spPr>
          <a:xfrm>
            <a:off x="10052726" y="4773053"/>
            <a:ext cx="1633237" cy="163323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pour une image  12">
            <a:extLst>
              <a:ext uri="{FF2B5EF4-FFF2-40B4-BE49-F238E27FC236}">
                <a16:creationId xmlns:a16="http://schemas.microsoft.com/office/drawing/2014/main" id="{04BD8C83-E535-87D9-6CCF-B3050F38EEF8}"/>
              </a:ext>
            </a:extLst>
          </p:cNvPr>
          <p:cNvPicPr>
            <a:picLocks noGrp="1" noChangeAspect="1"/>
          </p:cNvPicPr>
          <p:nvPr>
            <p:ph type="pic" sz="quarter" idx="14"/>
          </p:nvPr>
        </p:nvPicPr>
        <p:blipFill rotWithShape="1">
          <a:blip r:embed="rId3">
            <a:duotone>
              <a:schemeClr val="accent6">
                <a:shade val="45000"/>
                <a:satMod val="135000"/>
              </a:schemeClr>
              <a:prstClr val="white"/>
            </a:duotone>
          </a:blip>
          <a:srcRect l="9140" r="9534" b="8872"/>
          <a:stretch/>
        </p:blipFill>
        <p:spPr>
          <a:xfrm>
            <a:off x="8993171" y="3429000"/>
            <a:ext cx="3198829" cy="3429000"/>
          </a:xfrm>
        </p:spPr>
      </p:pic>
      <p:sp>
        <p:nvSpPr>
          <p:cNvPr id="14" name="Titre 1">
            <a:extLst>
              <a:ext uri="{FF2B5EF4-FFF2-40B4-BE49-F238E27FC236}">
                <a16:creationId xmlns:a16="http://schemas.microsoft.com/office/drawing/2014/main" id="{450E039D-8237-93FB-665F-FD3973709243}"/>
              </a:ext>
            </a:extLst>
          </p:cNvPr>
          <p:cNvSpPr txBox="1">
            <a:spLocks/>
          </p:cNvSpPr>
          <p:nvPr/>
        </p:nvSpPr>
        <p:spPr>
          <a:xfrm>
            <a:off x="355488" y="519050"/>
            <a:ext cx="7796464" cy="471489"/>
          </a:xfrm>
          <a:prstGeom prst="rect">
            <a:avLst/>
          </a:prstGeom>
        </p:spPr>
        <p:txBody>
          <a:bodyPr vert="horz" lIns="91440" tIns="0" rIns="91440" bIns="0" rtlCol="0" anchor="b" anchorCtr="0">
            <a:noAutofit/>
          </a:bodyPr>
          <a:lstStyle>
            <a:defPPr>
              <a:defRPr lang="fr-FR"/>
            </a:defPPr>
            <a:lvl1pPr algn="l" defTabSz="914400" rtl="0" eaLnBrk="1" latinLnBrk="0" hangingPunct="1">
              <a:lnSpc>
                <a:spcPct val="100000"/>
              </a:lnSpc>
              <a:spcBef>
                <a:spcPct val="0"/>
              </a:spcBef>
              <a:buNone/>
              <a:defRPr lang="fr-FR" sz="3600" b="1" kern="1200" cap="all" baseline="0">
                <a:solidFill>
                  <a:schemeClr val="accent6"/>
                </a:solidFill>
                <a:latin typeface="+mj-lt"/>
                <a:ea typeface="+mj-ea"/>
                <a:cs typeface="+mj-cs"/>
              </a:defRPr>
            </a:lvl1pPr>
          </a:lstStyle>
          <a:p>
            <a:r>
              <a:rPr lang="fr-FR" sz="2400" cap="none" dirty="0"/>
              <a:t>IV. QUESTIONS ET TEMPS D’ÉCHANGE</a:t>
            </a:r>
          </a:p>
        </p:txBody>
      </p:sp>
      <p:sp>
        <p:nvSpPr>
          <p:cNvPr id="18" name="Espace réservé du contenu 17">
            <a:extLst>
              <a:ext uri="{FF2B5EF4-FFF2-40B4-BE49-F238E27FC236}">
                <a16:creationId xmlns:a16="http://schemas.microsoft.com/office/drawing/2014/main" id="{40C8EE72-7C8B-0060-A941-87DFB2888ABD}"/>
              </a:ext>
            </a:extLst>
          </p:cNvPr>
          <p:cNvSpPr>
            <a:spLocks noGrp="1"/>
          </p:cNvSpPr>
          <p:nvPr>
            <p:ph idx="13"/>
          </p:nvPr>
        </p:nvSpPr>
        <p:spPr>
          <a:xfrm>
            <a:off x="810704" y="1360830"/>
            <a:ext cx="7796463" cy="3691937"/>
          </a:xfrm>
        </p:spPr>
        <p:txBody>
          <a:bodyPr>
            <a:normAutofit fontScale="92500"/>
          </a:bodyPr>
          <a:lstStyle/>
          <a:p>
            <a:pPr marL="285750" indent="-285750">
              <a:lnSpc>
                <a:spcPct val="200000"/>
              </a:lnSpc>
              <a:buFont typeface="Wingdings" panose="05000000000000000000" pitchFamily="2" charset="2"/>
              <a:buChar char="Ø"/>
            </a:pPr>
            <a:r>
              <a:rPr lang="fr-FR" kern="100" dirty="0">
                <a:effectLst/>
                <a:ea typeface="Calibri" panose="020F0502020204030204" pitchFamily="34" charset="0"/>
                <a:cs typeface="Times New Roman" panose="02020603050405020304" pitchFamily="18" charset="0"/>
              </a:rPr>
              <a:t>Votre CPTS a-</a:t>
            </a:r>
            <a:r>
              <a:rPr lang="fr-FR" kern="100" dirty="0">
                <a:ea typeface="Calibri" panose="020F0502020204030204" pitchFamily="34" charset="0"/>
                <a:cs typeface="Times New Roman" panose="02020603050405020304" pitchFamily="18" charset="0"/>
              </a:rPr>
              <a:t>t-elle</a:t>
            </a:r>
            <a:r>
              <a:rPr lang="fr-FR" kern="100" dirty="0">
                <a:effectLst/>
                <a:ea typeface="Calibri" panose="020F0502020204030204" pitchFamily="34" charset="0"/>
                <a:cs typeface="Times New Roman" panose="02020603050405020304" pitchFamily="18" charset="0"/>
              </a:rPr>
              <a:t> un projet périnatalité / santé de la femme ? </a:t>
            </a:r>
          </a:p>
          <a:p>
            <a:pPr marL="285750" indent="-285750">
              <a:lnSpc>
                <a:spcPct val="200000"/>
              </a:lnSpc>
              <a:buFont typeface="Wingdings" panose="05000000000000000000" pitchFamily="2" charset="2"/>
              <a:buChar char="Ø"/>
            </a:pPr>
            <a:r>
              <a:rPr lang="fr-FR" kern="100" dirty="0">
                <a:ea typeface="Calibri" panose="020F0502020204030204" pitchFamily="34" charset="0"/>
                <a:cs typeface="Times New Roman" panose="02020603050405020304" pitchFamily="18" charset="0"/>
              </a:rPr>
              <a:t>V</a:t>
            </a:r>
            <a:r>
              <a:rPr lang="fr-FR" kern="100" dirty="0">
                <a:effectLst/>
                <a:ea typeface="Calibri" panose="020F0502020204030204" pitchFamily="34" charset="0"/>
                <a:cs typeface="Times New Roman" panose="02020603050405020304" pitchFamily="18" charset="0"/>
              </a:rPr>
              <a:t>otre CPTS a-</a:t>
            </a:r>
            <a:r>
              <a:rPr lang="fr-FR" kern="100" dirty="0">
                <a:ea typeface="Calibri" panose="020F0502020204030204" pitchFamily="34" charset="0"/>
                <a:cs typeface="Times New Roman" panose="02020603050405020304" pitchFamily="18" charset="0"/>
              </a:rPr>
              <a:t>t-elle</a:t>
            </a:r>
            <a:r>
              <a:rPr lang="fr-FR" kern="100" dirty="0">
                <a:effectLst/>
                <a:ea typeface="Calibri" panose="020F0502020204030204" pitchFamily="34" charset="0"/>
                <a:cs typeface="Times New Roman" panose="02020603050405020304" pitchFamily="18" charset="0"/>
              </a:rPr>
              <a:t> des sages-femmes adhérentes ? </a:t>
            </a:r>
          </a:p>
          <a:p>
            <a:pPr marL="285750" indent="-285750">
              <a:lnSpc>
                <a:spcPct val="200000"/>
              </a:lnSpc>
              <a:buFont typeface="Wingdings" panose="05000000000000000000" pitchFamily="2" charset="2"/>
              <a:buChar char="Ø"/>
            </a:pPr>
            <a:r>
              <a:rPr lang="fr-FR" kern="100" dirty="0">
                <a:ea typeface="Calibri" panose="020F0502020204030204" pitchFamily="34" charset="0"/>
                <a:cs typeface="Times New Roman" panose="02020603050405020304" pitchFamily="18" charset="0"/>
              </a:rPr>
              <a:t>V</a:t>
            </a:r>
            <a:r>
              <a:rPr lang="fr-FR" kern="100" dirty="0">
                <a:effectLst/>
                <a:ea typeface="Calibri" panose="020F0502020204030204" pitchFamily="34" charset="0"/>
                <a:cs typeface="Times New Roman" panose="02020603050405020304" pitchFamily="18" charset="0"/>
              </a:rPr>
              <a:t>otre CPTS a-t-elle des difficultés à mener des actions sur ces </a:t>
            </a:r>
            <a:r>
              <a:rPr lang="fr-FR" kern="100" dirty="0">
                <a:ea typeface="Calibri" panose="020F0502020204030204" pitchFamily="34" charset="0"/>
                <a:cs typeface="Times New Roman" panose="02020603050405020304" pitchFamily="18" charset="0"/>
              </a:rPr>
              <a:t>thèmes</a:t>
            </a:r>
            <a:r>
              <a:rPr lang="fr-FR" kern="100" dirty="0">
                <a:effectLst/>
                <a:ea typeface="Calibri" panose="020F0502020204030204" pitchFamily="34" charset="0"/>
                <a:cs typeface="Times New Roman" panose="02020603050405020304" pitchFamily="18" charset="0"/>
              </a:rPr>
              <a:t> ?</a:t>
            </a:r>
          </a:p>
          <a:p>
            <a:pPr marL="285750" indent="-285750">
              <a:lnSpc>
                <a:spcPct val="200000"/>
              </a:lnSpc>
              <a:buFont typeface="Wingdings" panose="05000000000000000000" pitchFamily="2" charset="2"/>
              <a:buChar char="Ø"/>
            </a:pPr>
            <a:r>
              <a:rPr lang="fr-FR" kern="100" dirty="0">
                <a:ea typeface="Calibri" panose="020F0502020204030204" pitchFamily="34" charset="0"/>
                <a:cs typeface="Times New Roman" panose="02020603050405020304" pitchFamily="18" charset="0"/>
              </a:rPr>
              <a:t>V</a:t>
            </a:r>
            <a:r>
              <a:rPr lang="fr-FR" kern="100" dirty="0">
                <a:effectLst/>
                <a:ea typeface="Calibri" panose="020F0502020204030204" pitchFamily="34" charset="0"/>
                <a:cs typeface="Times New Roman" panose="02020603050405020304" pitchFamily="18" charset="0"/>
              </a:rPr>
              <a:t>otre CPTS a-t-elle des difficultés à solliciter les SFL ?</a:t>
            </a:r>
          </a:p>
        </p:txBody>
      </p:sp>
    </p:spTree>
    <p:extLst>
      <p:ext uri="{BB962C8B-B14F-4D97-AF65-F5344CB8AC3E}">
        <p14:creationId xmlns:p14="http://schemas.microsoft.com/office/powerpoint/2010/main" val="4072101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9D22C5-0C9E-B582-A8FE-B45E70A01E7F}"/>
              </a:ext>
            </a:extLst>
          </p:cNvPr>
          <p:cNvSpPr>
            <a:spLocks noGrp="1"/>
          </p:cNvSpPr>
          <p:nvPr>
            <p:ph type="ctrTitle"/>
          </p:nvPr>
        </p:nvSpPr>
        <p:spPr>
          <a:xfrm>
            <a:off x="914400" y="849782"/>
            <a:ext cx="6495067" cy="3703364"/>
          </a:xfrm>
        </p:spPr>
        <p:txBody>
          <a:bodyPr rtlCol="0"/>
          <a:lstStyle>
            <a:defPPr>
              <a:defRPr lang="fr-FR"/>
            </a:defPPr>
          </a:lstStyle>
          <a:p>
            <a:pPr algn="ctr" rtl="0"/>
            <a:r>
              <a:rPr lang="fr-FR" b="0" dirty="0"/>
              <a:t>Merci </a:t>
            </a:r>
            <a:br>
              <a:rPr lang="fr-FR" b="0" dirty="0"/>
            </a:br>
            <a:r>
              <a:rPr lang="fr-FR" b="0" dirty="0"/>
              <a:t>pour votre attention et participation</a:t>
            </a:r>
          </a:p>
        </p:txBody>
      </p:sp>
    </p:spTree>
    <p:extLst>
      <p:ext uri="{BB962C8B-B14F-4D97-AF65-F5344CB8AC3E}">
        <p14:creationId xmlns:p14="http://schemas.microsoft.com/office/powerpoint/2010/main" val="1973173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4D22962-3C7F-E480-5C35-7F4860A098E1}"/>
              </a:ext>
            </a:extLst>
          </p:cNvPr>
          <p:cNvSpPr>
            <a:spLocks noGrp="1"/>
          </p:cNvSpPr>
          <p:nvPr>
            <p:ph idx="1"/>
          </p:nvPr>
        </p:nvSpPr>
        <p:spPr>
          <a:xfrm>
            <a:off x="546754" y="1168924"/>
            <a:ext cx="7277493" cy="4722232"/>
          </a:xfrm>
        </p:spPr>
        <p:txBody>
          <a:bodyPr rtlCol="0">
            <a:normAutofit fontScale="92500"/>
          </a:bodyPr>
          <a:lstStyle>
            <a:defPPr>
              <a:defRPr lang="fr-FR"/>
            </a:defPPr>
          </a:lstStyle>
          <a:p>
            <a:pPr rtl="0"/>
            <a:r>
              <a:rPr lang="fr-FR" sz="2800" dirty="0">
                <a:latin typeface="+mj-lt"/>
              </a:rPr>
              <a:t>Introduction</a:t>
            </a:r>
          </a:p>
          <a:p>
            <a:pPr marL="514350" indent="-514350" rtl="0">
              <a:buFont typeface="+mj-lt"/>
              <a:buAutoNum type="romanUcPeriod"/>
            </a:pPr>
            <a:r>
              <a:rPr lang="fr-FR" sz="2800" dirty="0">
                <a:latin typeface="+mj-lt"/>
              </a:rPr>
              <a:t>Présentation de la double enquête CPTS/SFL de l’URPS SF IDF </a:t>
            </a:r>
          </a:p>
          <a:p>
            <a:pPr marL="514350" indent="-514350" rtl="0">
              <a:buFont typeface="+mj-lt"/>
              <a:buAutoNum type="romanUcPeriod"/>
            </a:pPr>
            <a:r>
              <a:rPr lang="fr-FR" sz="2800" dirty="0">
                <a:latin typeface="+mj-lt"/>
              </a:rPr>
              <a:t>Périnatalité et gynécologie au sein des CPTS d’Ile-de-France</a:t>
            </a:r>
          </a:p>
          <a:p>
            <a:pPr marL="514350" indent="-514350" rtl="0">
              <a:buFont typeface="+mj-lt"/>
              <a:buAutoNum type="romanUcPeriod"/>
            </a:pPr>
            <a:r>
              <a:rPr lang="fr-FR" sz="2800" dirty="0">
                <a:latin typeface="+mj-lt"/>
              </a:rPr>
              <a:t> Focus sur le CPTS Autour du bois</a:t>
            </a:r>
          </a:p>
          <a:p>
            <a:pPr marL="514350" indent="-514350" rtl="0">
              <a:buFont typeface="+mj-lt"/>
              <a:buAutoNum type="romanUcPeriod"/>
            </a:pPr>
            <a:r>
              <a:rPr lang="fr-FR" sz="2800" dirty="0">
                <a:latin typeface="+mj-lt"/>
              </a:rPr>
              <a:t> Questions et temps d’échange</a:t>
            </a:r>
          </a:p>
        </p:txBody>
      </p:sp>
    </p:spTree>
    <p:extLst>
      <p:ext uri="{BB962C8B-B14F-4D97-AF65-F5344CB8AC3E}">
        <p14:creationId xmlns:p14="http://schemas.microsoft.com/office/powerpoint/2010/main" val="3913219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EDA75-0988-2AC2-87F8-8DEC83A7B9CA}"/>
              </a:ext>
            </a:extLst>
          </p:cNvPr>
          <p:cNvSpPr>
            <a:spLocks noGrp="1"/>
          </p:cNvSpPr>
          <p:nvPr>
            <p:ph type="title"/>
          </p:nvPr>
        </p:nvSpPr>
        <p:spPr>
          <a:xfrm>
            <a:off x="5203596" y="1621410"/>
            <a:ext cx="6545059" cy="4817097"/>
          </a:xfrm>
        </p:spPr>
        <p:txBody>
          <a:bodyPr rtlCol="0"/>
          <a:lstStyle>
            <a:defPPr>
              <a:defRPr lang="fr-FR"/>
            </a:defPPr>
          </a:lstStyle>
          <a:p>
            <a:r>
              <a:rPr lang="fr-FR" sz="1800" b="0" cap="none" dirty="0">
                <a:latin typeface="+mn-lt"/>
              </a:rPr>
              <a:t>- </a:t>
            </a:r>
            <a:r>
              <a:rPr lang="fr-FR" sz="1800" cap="none" dirty="0">
                <a:latin typeface="+mn-lt"/>
              </a:rPr>
              <a:t>120 CPTS dont 91 ACI soit 79% de la population couverte, </a:t>
            </a:r>
            <a:br>
              <a:rPr lang="fr-FR" sz="1800" b="0" cap="none" dirty="0">
                <a:latin typeface="+mn-lt"/>
              </a:rPr>
            </a:br>
            <a:r>
              <a:rPr lang="fr-FR" sz="1800" b="0" cap="none" dirty="0">
                <a:latin typeface="+mn-lt"/>
              </a:rPr>
              <a:t>- </a:t>
            </a:r>
            <a:r>
              <a:rPr lang="fr-FR" sz="1800" cap="none" dirty="0">
                <a:latin typeface="+mn-lt"/>
              </a:rPr>
              <a:t>285 sages-femmes libérales adhérentes soit </a:t>
            </a:r>
            <a:r>
              <a:rPr lang="fr-FR" sz="1800" i="0" u="none" strike="noStrike" cap="none" baseline="0" dirty="0">
                <a:solidFill>
                  <a:srgbClr val="0C419A"/>
                </a:solidFill>
                <a:latin typeface="+mn-lt"/>
              </a:rPr>
              <a:t>21,7%</a:t>
            </a:r>
            <a:br>
              <a:rPr lang="fr-FR" sz="1800" i="0" u="none" strike="noStrike" cap="none" baseline="0" dirty="0">
                <a:solidFill>
                  <a:srgbClr val="0C419A"/>
                </a:solidFill>
                <a:latin typeface="+mn-lt"/>
              </a:rPr>
            </a:br>
            <a:r>
              <a:rPr lang="fr-FR" sz="1800" i="0" u="none" strike="noStrike" cap="none" baseline="0" dirty="0">
                <a:latin typeface="+mn-lt"/>
              </a:rPr>
              <a:t>par rapport à l’ensemble de la profession </a:t>
            </a:r>
            <a:r>
              <a:rPr lang="fr-FR" sz="1800" b="0" i="0" u="none" strike="noStrike" cap="none" baseline="0" dirty="0">
                <a:latin typeface="+mn-lt"/>
              </a:rPr>
              <a:t>(3è</a:t>
            </a:r>
            <a:r>
              <a:rPr lang="fr-FR" sz="1800" b="0" cap="none" dirty="0">
                <a:latin typeface="+mn-lt"/>
              </a:rPr>
              <a:t>me profession en terme de représentativité)*.</a:t>
            </a:r>
            <a:br>
              <a:rPr lang="fr-FR" sz="1800" b="0" cap="none" dirty="0">
                <a:latin typeface="+mn-lt"/>
              </a:rPr>
            </a:br>
            <a:br>
              <a:rPr lang="fr-FR" sz="1800" b="0" cap="none" dirty="0">
                <a:latin typeface="+mn-lt"/>
              </a:rPr>
            </a:br>
            <a:r>
              <a:rPr lang="fr-FR" sz="1800" b="0" cap="none" dirty="0">
                <a:latin typeface="+mn-lt"/>
              </a:rPr>
              <a:t>En 2023, sur l’ensemble des CPTS, </a:t>
            </a:r>
            <a:r>
              <a:rPr lang="fr-FR" sz="1800" cap="none" dirty="0">
                <a:latin typeface="+mn-lt"/>
              </a:rPr>
              <a:t>84 ont des actions sur la périnatalité et/ou la santé de la femme </a:t>
            </a:r>
            <a:r>
              <a:rPr lang="fr-FR" sz="1800" b="0" cap="none" dirty="0">
                <a:latin typeface="+mn-lt"/>
              </a:rPr>
              <a:t>(prévention et parcours) en cours ou qui vont être mises en œuvre sur le territoire, contre 58 en 2022**.</a:t>
            </a:r>
            <a:br>
              <a:rPr lang="fr-FR" sz="2000" b="0" cap="none" dirty="0">
                <a:latin typeface="+mn-lt"/>
              </a:rPr>
            </a:br>
            <a:br>
              <a:rPr lang="fr-FR" sz="2000" b="0" cap="none" dirty="0">
                <a:latin typeface="+mn-lt"/>
              </a:rPr>
            </a:br>
            <a:br>
              <a:rPr lang="fr-FR" sz="2000" b="0" cap="none" dirty="0">
                <a:latin typeface="+mn-lt"/>
              </a:rPr>
            </a:br>
            <a:br>
              <a:rPr lang="fr-FR" sz="2000" b="0" cap="none" dirty="0">
                <a:latin typeface="+mn-lt"/>
              </a:rPr>
            </a:br>
            <a:br>
              <a:rPr lang="fr-FR" sz="2000" b="0" cap="none" dirty="0">
                <a:latin typeface="+mn-lt"/>
              </a:rPr>
            </a:br>
            <a:r>
              <a:rPr lang="fr-FR" sz="1400" b="0" i="1" cap="none" dirty="0">
                <a:latin typeface="+mn-lt"/>
              </a:rPr>
              <a:t>* données CPAM du 29/04/2024</a:t>
            </a:r>
            <a:br>
              <a:rPr lang="fr-FR" sz="1400" b="0" i="1" cap="none" dirty="0">
                <a:latin typeface="+mn-lt"/>
              </a:rPr>
            </a:br>
            <a:r>
              <a:rPr lang="fr-FR" sz="1400" b="0" i="1" cap="none" dirty="0">
                <a:latin typeface="+mn-lt"/>
              </a:rPr>
              <a:t>** données URPS SF IDF - année 2023 </a:t>
            </a:r>
            <a:endParaRPr lang="fr-FR" sz="2000" b="0" i="1" cap="none" dirty="0">
              <a:latin typeface="+mn-lt"/>
            </a:endParaRPr>
          </a:p>
        </p:txBody>
      </p:sp>
      <p:pic>
        <p:nvPicPr>
          <p:cNvPr id="11" name="Espace réservé pour une image  10">
            <a:extLst>
              <a:ext uri="{FF2B5EF4-FFF2-40B4-BE49-F238E27FC236}">
                <a16:creationId xmlns:a16="http://schemas.microsoft.com/office/drawing/2014/main" id="{7BA98446-C78B-268F-1CEC-604DF6036D49}"/>
              </a:ext>
            </a:extLst>
          </p:cNvPr>
          <p:cNvPicPr>
            <a:picLocks noGrp="1" noChangeAspect="1"/>
          </p:cNvPicPr>
          <p:nvPr>
            <p:ph type="pic" sz="quarter" idx="11"/>
          </p:nvPr>
        </p:nvPicPr>
        <p:blipFill rotWithShape="1">
          <a:blip r:embed="rId3">
            <a:duotone>
              <a:schemeClr val="accent5">
                <a:shade val="45000"/>
                <a:satMod val="135000"/>
              </a:schemeClr>
              <a:prstClr val="white"/>
            </a:duotone>
          </a:blip>
          <a:srcRect l="8312" r="338" b="7652"/>
          <a:stretch/>
        </p:blipFill>
        <p:spPr>
          <a:xfrm>
            <a:off x="443345" y="75414"/>
            <a:ext cx="4760251" cy="6297105"/>
          </a:xfrm>
        </p:spPr>
      </p:pic>
      <p:sp>
        <p:nvSpPr>
          <p:cNvPr id="12" name="ZoneTexte 11">
            <a:extLst>
              <a:ext uri="{FF2B5EF4-FFF2-40B4-BE49-F238E27FC236}">
                <a16:creationId xmlns:a16="http://schemas.microsoft.com/office/drawing/2014/main" id="{F5161484-30AD-EB47-FB17-308393C81FE1}"/>
              </a:ext>
            </a:extLst>
          </p:cNvPr>
          <p:cNvSpPr txBox="1"/>
          <p:nvPr/>
        </p:nvSpPr>
        <p:spPr>
          <a:xfrm>
            <a:off x="5335571" y="263071"/>
            <a:ext cx="4522264" cy="1200329"/>
          </a:xfrm>
          <a:prstGeom prst="rect">
            <a:avLst/>
          </a:prstGeom>
          <a:noFill/>
        </p:spPr>
        <p:txBody>
          <a:bodyPr wrap="none" rtlCol="0">
            <a:spAutoFit/>
          </a:bodyPr>
          <a:lstStyle/>
          <a:p>
            <a:pPr algn="just"/>
            <a:r>
              <a:rPr lang="fr-FR" sz="2400" dirty="0">
                <a:solidFill>
                  <a:srgbClr val="202C8F"/>
                </a:solidFill>
                <a:latin typeface="+mj-lt"/>
              </a:rPr>
              <a:t>Point global sur les CPTS </a:t>
            </a:r>
          </a:p>
          <a:p>
            <a:pPr algn="just"/>
            <a:r>
              <a:rPr lang="fr-FR" sz="2400" dirty="0">
                <a:solidFill>
                  <a:srgbClr val="202C8F"/>
                </a:solidFill>
                <a:latin typeface="+mj-lt"/>
              </a:rPr>
              <a:t>et les </a:t>
            </a:r>
            <a:r>
              <a:rPr lang="fr-FR" sz="2400" dirty="0" err="1">
                <a:solidFill>
                  <a:srgbClr val="202C8F"/>
                </a:solidFill>
                <a:latin typeface="+mj-lt"/>
              </a:rPr>
              <a:t>sages-femmes</a:t>
            </a:r>
            <a:r>
              <a:rPr lang="fr-FR" sz="2400" dirty="0">
                <a:solidFill>
                  <a:srgbClr val="202C8F"/>
                </a:solidFill>
                <a:latin typeface="+mj-lt"/>
              </a:rPr>
              <a:t> </a:t>
            </a:r>
          </a:p>
          <a:p>
            <a:pPr algn="just"/>
            <a:r>
              <a:rPr lang="fr-FR" sz="2400" dirty="0">
                <a:solidFill>
                  <a:srgbClr val="202C8F"/>
                </a:solidFill>
                <a:latin typeface="+mj-lt"/>
              </a:rPr>
              <a:t>d’Ile-de-France</a:t>
            </a:r>
          </a:p>
        </p:txBody>
      </p:sp>
    </p:spTree>
    <p:extLst>
      <p:ext uri="{BB962C8B-B14F-4D97-AF65-F5344CB8AC3E}">
        <p14:creationId xmlns:p14="http://schemas.microsoft.com/office/powerpoint/2010/main" val="2906491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3B219B-7E3A-7E84-6386-37313F0CFB09}"/>
              </a:ext>
            </a:extLst>
          </p:cNvPr>
          <p:cNvSpPr>
            <a:spLocks noGrp="1"/>
          </p:cNvSpPr>
          <p:nvPr>
            <p:ph type="title"/>
          </p:nvPr>
        </p:nvSpPr>
        <p:spPr>
          <a:xfrm>
            <a:off x="942681" y="816016"/>
            <a:ext cx="5090474" cy="790379"/>
          </a:xfrm>
        </p:spPr>
        <p:txBody>
          <a:bodyPr rtlCol="0"/>
          <a:lstStyle>
            <a:defPPr>
              <a:defRPr lang="fr-FR"/>
            </a:defPPr>
          </a:lstStyle>
          <a:p>
            <a:pPr rtl="0"/>
            <a:r>
              <a:rPr lang="fr-FR" sz="2400" b="0" cap="none" dirty="0"/>
              <a:t>Les sages-femmes dans l’exercice coordonnée</a:t>
            </a:r>
          </a:p>
        </p:txBody>
      </p:sp>
      <p:sp>
        <p:nvSpPr>
          <p:cNvPr id="3" name="Espace réservé du texte 2">
            <a:extLst>
              <a:ext uri="{FF2B5EF4-FFF2-40B4-BE49-F238E27FC236}">
                <a16:creationId xmlns:a16="http://schemas.microsoft.com/office/drawing/2014/main" id="{A2E339BF-E6D7-DD0E-AF02-6813852EE723}"/>
              </a:ext>
            </a:extLst>
          </p:cNvPr>
          <p:cNvSpPr>
            <a:spLocks noGrp="1"/>
          </p:cNvSpPr>
          <p:nvPr>
            <p:ph idx="1"/>
          </p:nvPr>
        </p:nvSpPr>
        <p:spPr>
          <a:xfrm>
            <a:off x="914400" y="2328422"/>
            <a:ext cx="5259554" cy="3713562"/>
          </a:xfrm>
        </p:spPr>
        <p:txBody>
          <a:bodyPr rtlCol="0">
            <a:normAutofit/>
          </a:bodyPr>
          <a:lstStyle>
            <a:defPPr>
              <a:defRPr lang="fr-FR"/>
            </a:defPPr>
          </a:lstStyle>
          <a:p>
            <a:pPr lvl="0" algn="just">
              <a:lnSpc>
                <a:spcPct val="107000"/>
              </a:lnSpc>
            </a:pPr>
            <a:r>
              <a:rPr lang="fr-FR" sz="1800" kern="100" dirty="0">
                <a:effectLst/>
                <a:ea typeface="Calibri" panose="020F0502020204030204" pitchFamily="34" charset="0"/>
                <a:cs typeface="Times New Roman" panose="02020603050405020304" pitchFamily="18" charset="0"/>
              </a:rPr>
              <a:t>Habitude de travail des </a:t>
            </a:r>
            <a:r>
              <a:rPr lang="fr-FR" sz="1800" kern="100" dirty="0">
                <a:ea typeface="Calibri" panose="020F0502020204030204" pitchFamily="34" charset="0"/>
                <a:cs typeface="Times New Roman" panose="02020603050405020304" pitchFamily="18" charset="0"/>
              </a:rPr>
              <a:t>sages-femmes</a:t>
            </a:r>
            <a:r>
              <a:rPr lang="fr-FR" sz="1800" kern="100" dirty="0">
                <a:effectLst/>
                <a:ea typeface="Calibri" panose="020F0502020204030204" pitchFamily="34" charset="0"/>
                <a:cs typeface="Times New Roman" panose="02020603050405020304" pitchFamily="18" charset="0"/>
              </a:rPr>
              <a:t> de travailler de façon coordonnée da</a:t>
            </a:r>
            <a:r>
              <a:rPr lang="fr-FR" sz="1800" kern="100" dirty="0">
                <a:ea typeface="Calibri" panose="020F0502020204030204" pitchFamily="34" charset="0"/>
                <a:cs typeface="Times New Roman" panose="02020603050405020304" pitchFamily="18" charset="0"/>
              </a:rPr>
              <a:t>ns le parcours périnatalité, de la consultation pré conceptionnelle au postpartum. </a:t>
            </a:r>
          </a:p>
          <a:p>
            <a:pPr lvl="0" algn="just">
              <a:lnSpc>
                <a:spcPct val="107000"/>
              </a:lnSpc>
            </a:pPr>
            <a:endParaRPr lang="fr-FR" sz="1800" kern="100" dirty="0">
              <a:ea typeface="Calibri" panose="020F0502020204030204" pitchFamily="34" charset="0"/>
              <a:cs typeface="Times New Roman" panose="02020603050405020304" pitchFamily="18" charset="0"/>
            </a:endParaRPr>
          </a:p>
          <a:p>
            <a:pPr lvl="0" algn="just">
              <a:lnSpc>
                <a:spcPct val="107000"/>
              </a:lnSpc>
              <a:spcAft>
                <a:spcPts val="800"/>
              </a:spcAft>
            </a:pPr>
            <a:r>
              <a:rPr lang="fr-FR" sz="1800" kern="100" dirty="0">
                <a:ea typeface="Calibri" panose="020F0502020204030204" pitchFamily="34" charset="0"/>
                <a:cs typeface="Times New Roman" panose="02020603050405020304" pitchFamily="18" charset="0"/>
              </a:rPr>
              <a:t>Création du s</a:t>
            </a:r>
            <a:r>
              <a:rPr lang="fr-FR" sz="1800" kern="100" dirty="0">
                <a:effectLst/>
                <a:ea typeface="Calibri" panose="020F0502020204030204" pitchFamily="34" charset="0"/>
                <a:cs typeface="Times New Roman" panose="02020603050405020304" pitchFamily="18" charset="0"/>
              </a:rPr>
              <a:t>tatut de </a:t>
            </a:r>
            <a:r>
              <a:rPr lang="fr-FR" sz="1800" b="1" kern="100" dirty="0">
                <a:effectLst/>
                <a:ea typeface="Calibri" panose="020F0502020204030204" pitchFamily="34" charset="0"/>
                <a:cs typeface="Times New Roman" panose="02020603050405020304" pitchFamily="18" charset="0"/>
              </a:rPr>
              <a:t>sage-femme référente depuis octobre 2023 </a:t>
            </a:r>
            <a:r>
              <a:rPr lang="fr-FR" sz="1800" kern="100" dirty="0">
                <a:effectLst/>
                <a:ea typeface="Calibri" panose="020F0502020204030204" pitchFamily="34" charset="0"/>
                <a:cs typeface="Times New Roman" panose="02020603050405020304" pitchFamily="18" charset="0"/>
              </a:rPr>
              <a:t>au cours de la grossesse qui lui confère un rôle d’accompagnement, de prévention et de coordination (en charge de l’organisation des soins)</a:t>
            </a:r>
          </a:p>
          <a:p>
            <a:pPr lvl="0" algn="just">
              <a:lnSpc>
                <a:spcPct val="107000"/>
              </a:lnSpc>
              <a:spcAft>
                <a:spcPts val="800"/>
              </a:spcAft>
            </a:pPr>
            <a:endParaRPr lang="fr-FR" sz="1400" b="0" i="1" dirty="0">
              <a:solidFill>
                <a:srgbClr val="000000"/>
              </a:solidFill>
              <a:effectLst/>
              <a:highlight>
                <a:srgbClr val="FFFFFF"/>
              </a:highlight>
              <a:latin typeface="Arial" panose="020B0604020202020204" pitchFamily="34" charset="0"/>
            </a:endParaRPr>
          </a:p>
          <a:p>
            <a:pPr lvl="0" algn="just">
              <a:lnSpc>
                <a:spcPct val="107000"/>
              </a:lnSpc>
              <a:spcAft>
                <a:spcPts val="800"/>
              </a:spcAft>
            </a:pPr>
            <a:r>
              <a:rPr lang="fr-FR" sz="1400" b="0" i="1" dirty="0">
                <a:solidFill>
                  <a:srgbClr val="000000"/>
                </a:solidFill>
                <a:effectLst/>
                <a:latin typeface="Arial" panose="020B0604020202020204" pitchFamily="34" charset="0"/>
              </a:rPr>
              <a:t>« La sage-femme référente a pour rôle de fluidifier et structurer le parcours de la femme enceinte puis de la jeune mère en faisant le </a:t>
            </a:r>
            <a:r>
              <a:rPr lang="fr-FR" sz="1400" b="1" i="1" dirty="0">
                <a:solidFill>
                  <a:srgbClr val="000000"/>
                </a:solidFill>
                <a:effectLst/>
                <a:latin typeface="Arial" panose="020B0604020202020204" pitchFamily="34" charset="0"/>
              </a:rPr>
              <a:t>lien avec la maternité et le médecin traitant</a:t>
            </a:r>
            <a:r>
              <a:rPr lang="fr-FR" sz="1400" i="1" dirty="0">
                <a:solidFill>
                  <a:srgbClr val="000000"/>
                </a:solidFill>
                <a:latin typeface="Arial" panose="020B0604020202020204" pitchFamily="34" charset="0"/>
              </a:rPr>
              <a:t>. »</a:t>
            </a:r>
            <a:endParaRPr lang="fr-FR" sz="1800" i="1" kern="100" dirty="0">
              <a:effectLst/>
              <a:ea typeface="Calibri" panose="020F0502020204030204" pitchFamily="34" charset="0"/>
              <a:cs typeface="Times New Roman" panose="02020603050405020304" pitchFamily="18" charset="0"/>
            </a:endParaRPr>
          </a:p>
        </p:txBody>
      </p:sp>
      <p:pic>
        <p:nvPicPr>
          <p:cNvPr id="12" name="Espace réservé pour une image  11">
            <a:extLst>
              <a:ext uri="{FF2B5EF4-FFF2-40B4-BE49-F238E27FC236}">
                <a16:creationId xmlns:a16="http://schemas.microsoft.com/office/drawing/2014/main" id="{8E61AFF3-0E82-B084-9BF2-EE8837C424D0}"/>
              </a:ext>
            </a:extLst>
          </p:cNvPr>
          <p:cNvPicPr>
            <a:picLocks noGrp="1" noChangeAspect="1"/>
          </p:cNvPicPr>
          <p:nvPr>
            <p:ph type="pic" sz="quarter" idx="11"/>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l="8198" t="2402" r="4549" b="14849"/>
          <a:stretch/>
        </p:blipFill>
        <p:spPr>
          <a:xfrm>
            <a:off x="6900421" y="424205"/>
            <a:ext cx="4859073" cy="6070863"/>
          </a:xfrm>
        </p:spPr>
      </p:pic>
    </p:spTree>
    <p:extLst>
      <p:ext uri="{BB962C8B-B14F-4D97-AF65-F5344CB8AC3E}">
        <p14:creationId xmlns:p14="http://schemas.microsoft.com/office/powerpoint/2010/main" val="2952923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210199-C129-11F0-56F2-2D1AED21CB4C}"/>
              </a:ext>
            </a:extLst>
          </p:cNvPr>
          <p:cNvSpPr>
            <a:spLocks noGrp="1"/>
          </p:cNvSpPr>
          <p:nvPr>
            <p:ph type="title"/>
          </p:nvPr>
        </p:nvSpPr>
        <p:spPr>
          <a:xfrm>
            <a:off x="3491258" y="286851"/>
            <a:ext cx="8446218" cy="410734"/>
          </a:xfrm>
        </p:spPr>
        <p:txBody>
          <a:bodyPr rtlCol="0"/>
          <a:lstStyle>
            <a:defPPr>
              <a:defRPr lang="fr-FR"/>
            </a:defPPr>
          </a:lstStyle>
          <a:p>
            <a:pPr rtl="0"/>
            <a:r>
              <a:rPr lang="fr-FR" sz="2400" dirty="0"/>
              <a:t>I. Double enquête </a:t>
            </a:r>
            <a:r>
              <a:rPr lang="fr-FR" sz="2400" dirty="0" err="1"/>
              <a:t>cpts</a:t>
            </a:r>
            <a:r>
              <a:rPr lang="fr-FR" sz="2400" dirty="0"/>
              <a:t>/</a:t>
            </a:r>
            <a:r>
              <a:rPr lang="fr-FR" sz="2400" dirty="0" err="1"/>
              <a:t>sfl</a:t>
            </a:r>
            <a:r>
              <a:rPr lang="fr-FR" sz="2400" dirty="0"/>
              <a:t> de l’URPS SF IDF </a:t>
            </a:r>
          </a:p>
        </p:txBody>
      </p:sp>
      <p:graphicFrame>
        <p:nvGraphicFramePr>
          <p:cNvPr id="7" name="Diagramme 6">
            <a:extLst>
              <a:ext uri="{FF2B5EF4-FFF2-40B4-BE49-F238E27FC236}">
                <a16:creationId xmlns:a16="http://schemas.microsoft.com/office/drawing/2014/main" id="{D4135AA0-4CF1-494E-5832-EC428B5D21BC}"/>
              </a:ext>
            </a:extLst>
          </p:cNvPr>
          <p:cNvGraphicFramePr/>
          <p:nvPr>
            <p:extLst>
              <p:ext uri="{D42A27DB-BD31-4B8C-83A1-F6EECF244321}">
                <p14:modId xmlns:p14="http://schemas.microsoft.com/office/powerpoint/2010/main" val="3407931159"/>
              </p:ext>
            </p:extLst>
          </p:nvPr>
        </p:nvGraphicFramePr>
        <p:xfrm>
          <a:off x="4209593" y="585129"/>
          <a:ext cx="5641417" cy="5986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 coins arrondis 13">
            <a:extLst>
              <a:ext uri="{FF2B5EF4-FFF2-40B4-BE49-F238E27FC236}">
                <a16:creationId xmlns:a16="http://schemas.microsoft.com/office/drawing/2014/main" id="{6A698A42-FAB7-D02F-2305-5A643ADB22E7}"/>
              </a:ext>
            </a:extLst>
          </p:cNvPr>
          <p:cNvSpPr/>
          <p:nvPr/>
        </p:nvSpPr>
        <p:spPr>
          <a:xfrm>
            <a:off x="4817093" y="3914478"/>
            <a:ext cx="1734533" cy="95210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r>
              <a:rPr lang="fr-FR" sz="1400" dirty="0">
                <a:effectLst/>
                <a:latin typeface="+mn-lt"/>
                <a:ea typeface="Calibri" panose="020F0502020204030204" pitchFamily="34" charset="0"/>
                <a:cs typeface="Times New Roman" panose="02020603050405020304" pitchFamily="18" charset="0"/>
              </a:rPr>
              <a:t>13 CPTS ont des </a:t>
            </a:r>
          </a:p>
          <a:p>
            <a:pPr lvl="0" algn="ctr"/>
            <a:r>
              <a:rPr lang="fr-FR" sz="1400" dirty="0">
                <a:effectLst/>
                <a:latin typeface="+mn-lt"/>
                <a:ea typeface="Calibri" panose="020F0502020204030204" pitchFamily="34" charset="0"/>
                <a:cs typeface="Times New Roman" panose="02020603050405020304" pitchFamily="18" charset="0"/>
              </a:rPr>
              <a:t>sages-femmes référentes</a:t>
            </a:r>
            <a:endParaRPr lang="fr-FR" sz="1400" dirty="0">
              <a:latin typeface="+mn-lt"/>
            </a:endParaRPr>
          </a:p>
        </p:txBody>
      </p:sp>
      <p:sp>
        <p:nvSpPr>
          <p:cNvPr id="15" name="Rectangle : coins arrondis 14">
            <a:extLst>
              <a:ext uri="{FF2B5EF4-FFF2-40B4-BE49-F238E27FC236}">
                <a16:creationId xmlns:a16="http://schemas.microsoft.com/office/drawing/2014/main" id="{A4FF0582-68E2-9C57-8433-E2303DB10C92}"/>
              </a:ext>
            </a:extLst>
          </p:cNvPr>
          <p:cNvSpPr/>
          <p:nvPr/>
        </p:nvSpPr>
        <p:spPr>
          <a:xfrm>
            <a:off x="10218656" y="4684343"/>
            <a:ext cx="1734533" cy="151771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400" kern="100" dirty="0">
                <a:effectLst/>
                <a:ea typeface="Calibri" panose="020F0502020204030204" pitchFamily="34" charset="0"/>
                <a:cs typeface="Times New Roman" panose="02020603050405020304" pitchFamily="18" charset="0"/>
              </a:rPr>
              <a:t>25 d’entre elles ne souhaitent pas être actives ou référentes au sein de leur CPTS</a:t>
            </a:r>
          </a:p>
        </p:txBody>
      </p:sp>
      <p:sp>
        <p:nvSpPr>
          <p:cNvPr id="16" name="Rectangle : coins arrondis 15">
            <a:extLst>
              <a:ext uri="{FF2B5EF4-FFF2-40B4-BE49-F238E27FC236}">
                <a16:creationId xmlns:a16="http://schemas.microsoft.com/office/drawing/2014/main" id="{07CB3212-8C9D-905F-8ADC-7CBB50FF075F}"/>
              </a:ext>
            </a:extLst>
          </p:cNvPr>
          <p:cNvSpPr/>
          <p:nvPr/>
        </p:nvSpPr>
        <p:spPr>
          <a:xfrm>
            <a:off x="10218656" y="3573810"/>
            <a:ext cx="1734533" cy="9521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fr-FR" sz="1400" kern="100" dirty="0">
                <a:effectLst/>
                <a:ea typeface="Calibri" panose="020F0502020204030204" pitchFamily="34" charset="0"/>
                <a:cs typeface="Times New Roman" panose="02020603050405020304" pitchFamily="18" charset="0"/>
              </a:rPr>
              <a:t>23 d’entre elles sont actives ou référentes au sein de leur CPTS</a:t>
            </a:r>
            <a:endParaRPr lang="fr-FR" sz="1400" dirty="0"/>
          </a:p>
        </p:txBody>
      </p:sp>
      <p:cxnSp>
        <p:nvCxnSpPr>
          <p:cNvPr id="20" name="Connecteur droit avec flèche 19">
            <a:extLst>
              <a:ext uri="{FF2B5EF4-FFF2-40B4-BE49-F238E27FC236}">
                <a16:creationId xmlns:a16="http://schemas.microsoft.com/office/drawing/2014/main" id="{2B15F970-9D42-19DC-A1D3-CAF0D5F46A5B}"/>
              </a:ext>
            </a:extLst>
          </p:cNvPr>
          <p:cNvCxnSpPr>
            <a:cxnSpLocks/>
          </p:cNvCxnSpPr>
          <p:nvPr/>
        </p:nvCxnSpPr>
        <p:spPr>
          <a:xfrm flipV="1">
            <a:off x="9851010" y="4401011"/>
            <a:ext cx="351932" cy="29694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2" name="Connecteur droit avec flèche 21">
            <a:extLst>
              <a:ext uri="{FF2B5EF4-FFF2-40B4-BE49-F238E27FC236}">
                <a16:creationId xmlns:a16="http://schemas.microsoft.com/office/drawing/2014/main" id="{46E5758F-9648-E8A9-C433-89338A23FD85}"/>
              </a:ext>
            </a:extLst>
          </p:cNvPr>
          <p:cNvCxnSpPr>
            <a:cxnSpLocks/>
          </p:cNvCxnSpPr>
          <p:nvPr/>
        </p:nvCxnSpPr>
        <p:spPr>
          <a:xfrm>
            <a:off x="9851011" y="4713928"/>
            <a:ext cx="351932" cy="22153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5" name="Connecteur droit avec flèche 24">
            <a:extLst>
              <a:ext uri="{FF2B5EF4-FFF2-40B4-BE49-F238E27FC236}">
                <a16:creationId xmlns:a16="http://schemas.microsoft.com/office/drawing/2014/main" id="{08E6F09C-4ED9-45D5-045C-CEF8866A5DF0}"/>
              </a:ext>
            </a:extLst>
          </p:cNvPr>
          <p:cNvCxnSpPr>
            <a:cxnSpLocks/>
          </p:cNvCxnSpPr>
          <p:nvPr/>
        </p:nvCxnSpPr>
        <p:spPr>
          <a:xfrm>
            <a:off x="5646650" y="3652887"/>
            <a:ext cx="0" cy="24273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 name="ZoneTexte 2">
            <a:extLst>
              <a:ext uri="{FF2B5EF4-FFF2-40B4-BE49-F238E27FC236}">
                <a16:creationId xmlns:a16="http://schemas.microsoft.com/office/drawing/2014/main" id="{7577F5B1-766A-830D-5D7C-7595951EA5E3}"/>
              </a:ext>
            </a:extLst>
          </p:cNvPr>
          <p:cNvSpPr txBox="1"/>
          <p:nvPr/>
        </p:nvSpPr>
        <p:spPr>
          <a:xfrm>
            <a:off x="3604380" y="6500095"/>
            <a:ext cx="3520516" cy="307777"/>
          </a:xfrm>
          <a:prstGeom prst="rect">
            <a:avLst/>
          </a:prstGeom>
          <a:noFill/>
        </p:spPr>
        <p:txBody>
          <a:bodyPr wrap="none" rtlCol="0">
            <a:spAutoFit/>
          </a:bodyPr>
          <a:lstStyle/>
          <a:p>
            <a:r>
              <a:rPr lang="fr-FR" sz="1400" i="1" dirty="0">
                <a:solidFill>
                  <a:schemeClr val="accent6"/>
                </a:solidFill>
              </a:rPr>
              <a:t>*double enquête réalisée de janvier à mars 2024</a:t>
            </a:r>
          </a:p>
        </p:txBody>
      </p:sp>
    </p:spTree>
    <p:extLst>
      <p:ext uri="{BB962C8B-B14F-4D97-AF65-F5344CB8AC3E}">
        <p14:creationId xmlns:p14="http://schemas.microsoft.com/office/powerpoint/2010/main" val="1131718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A30981-E3A0-9F68-0C73-1AEE1AB61026}"/>
              </a:ext>
            </a:extLst>
          </p:cNvPr>
          <p:cNvSpPr>
            <a:spLocks noGrp="1"/>
          </p:cNvSpPr>
          <p:nvPr>
            <p:ph type="title"/>
          </p:nvPr>
        </p:nvSpPr>
        <p:spPr>
          <a:xfrm>
            <a:off x="2110819" y="81226"/>
            <a:ext cx="8610600" cy="489356"/>
          </a:xfrm>
        </p:spPr>
        <p:txBody>
          <a:bodyPr>
            <a:noAutofit/>
          </a:bodyPr>
          <a:lstStyle/>
          <a:p>
            <a:r>
              <a:rPr lang="fr-FR" sz="2400" b="0" cap="none" dirty="0"/>
              <a:t>Focus sur l’adhésion des SFL</a:t>
            </a:r>
          </a:p>
        </p:txBody>
      </p:sp>
      <p:graphicFrame>
        <p:nvGraphicFramePr>
          <p:cNvPr id="19" name="Tableau 18">
            <a:extLst>
              <a:ext uri="{FF2B5EF4-FFF2-40B4-BE49-F238E27FC236}">
                <a16:creationId xmlns:a16="http://schemas.microsoft.com/office/drawing/2014/main" id="{5DB2C58B-2DA5-776A-2646-22696549B6CB}"/>
              </a:ext>
            </a:extLst>
          </p:cNvPr>
          <p:cNvGraphicFramePr>
            <a:graphicFrameLocks noGrp="1"/>
          </p:cNvGraphicFramePr>
          <p:nvPr>
            <p:extLst>
              <p:ext uri="{D42A27DB-BD31-4B8C-83A1-F6EECF244321}">
                <p14:modId xmlns:p14="http://schemas.microsoft.com/office/powerpoint/2010/main" val="3843791834"/>
              </p:ext>
            </p:extLst>
          </p:nvPr>
        </p:nvGraphicFramePr>
        <p:xfrm>
          <a:off x="241954" y="1069105"/>
          <a:ext cx="11576116" cy="5397973"/>
        </p:xfrm>
        <a:graphic>
          <a:graphicData uri="http://schemas.openxmlformats.org/drawingml/2006/table">
            <a:tbl>
              <a:tblPr firstRow="1" bandRow="1">
                <a:tableStyleId>{72833802-FEF1-4C79-8D5D-14CF1EAF98D9}</a:tableStyleId>
              </a:tblPr>
              <a:tblGrid>
                <a:gridCol w="1363493">
                  <a:extLst>
                    <a:ext uri="{9D8B030D-6E8A-4147-A177-3AD203B41FA5}">
                      <a16:colId xmlns:a16="http://schemas.microsoft.com/office/drawing/2014/main" val="3723728084"/>
                    </a:ext>
                  </a:extLst>
                </a:gridCol>
                <a:gridCol w="4682231">
                  <a:extLst>
                    <a:ext uri="{9D8B030D-6E8A-4147-A177-3AD203B41FA5}">
                      <a16:colId xmlns:a16="http://schemas.microsoft.com/office/drawing/2014/main" val="4269187480"/>
                    </a:ext>
                  </a:extLst>
                </a:gridCol>
                <a:gridCol w="5530392">
                  <a:extLst>
                    <a:ext uri="{9D8B030D-6E8A-4147-A177-3AD203B41FA5}">
                      <a16:colId xmlns:a16="http://schemas.microsoft.com/office/drawing/2014/main" val="724854591"/>
                    </a:ext>
                  </a:extLst>
                </a:gridCol>
              </a:tblGrid>
              <a:tr h="418316">
                <a:tc>
                  <a:txBody>
                    <a:bodyPr/>
                    <a:lstStyle/>
                    <a:p>
                      <a:endParaRPr lang="fr-FR" dirty="0"/>
                    </a:p>
                  </a:txBody>
                  <a:tcPr/>
                </a:tc>
                <a:tc>
                  <a:txBody>
                    <a:bodyPr/>
                    <a:lstStyle/>
                    <a:p>
                      <a:pPr algn="ctr"/>
                      <a:r>
                        <a:rPr lang="fr-FR" dirty="0"/>
                        <a:t>CPTS</a:t>
                      </a:r>
                    </a:p>
                  </a:txBody>
                  <a:tcPr/>
                </a:tc>
                <a:tc>
                  <a:txBody>
                    <a:bodyPr/>
                    <a:lstStyle/>
                    <a:p>
                      <a:pPr algn="ctr"/>
                      <a:r>
                        <a:rPr lang="fr-FR" dirty="0"/>
                        <a:t>SFL</a:t>
                      </a:r>
                    </a:p>
                  </a:txBody>
                  <a:tcPr/>
                </a:tc>
                <a:extLst>
                  <a:ext uri="{0D108BD9-81ED-4DB2-BD59-A6C34878D82A}">
                    <a16:rowId xmlns:a16="http://schemas.microsoft.com/office/drawing/2014/main" val="2094637838"/>
                  </a:ext>
                </a:extLst>
              </a:tr>
              <a:tr h="2277017">
                <a:tc>
                  <a:txBody>
                    <a:bodyPr/>
                    <a:lstStyle/>
                    <a:p>
                      <a:r>
                        <a:rPr lang="fr-FR" b="1" dirty="0"/>
                        <a:t>FREINS</a:t>
                      </a:r>
                    </a:p>
                  </a:txBody>
                  <a:tcPr/>
                </a:tc>
                <a:tc>
                  <a:txBody>
                    <a:bodyPr/>
                    <a:lstStyle/>
                    <a:p>
                      <a:pPr marL="342900" lvl="0" indent="-342900" algn="just">
                        <a:lnSpc>
                          <a:spcPct val="107000"/>
                        </a:lnSpc>
                        <a:buFont typeface="Calibri" panose="020F0502020204030204" pitchFamily="34" charset="0"/>
                        <a:buChar char="-"/>
                      </a:pPr>
                      <a:r>
                        <a:rPr lang="fr-FR" sz="1400" kern="100" dirty="0">
                          <a:effectLst/>
                        </a:rPr>
                        <a:t>Les SFL ne répondent pas aux prises de contact (mail/réunion/évènement),</a:t>
                      </a:r>
                    </a:p>
                    <a:p>
                      <a:pPr marL="342900" lvl="0" indent="-342900" algn="just">
                        <a:lnSpc>
                          <a:spcPct val="107000"/>
                        </a:lnSpc>
                        <a:buFont typeface="Calibri" panose="020F0502020204030204" pitchFamily="34" charset="0"/>
                        <a:buChar char="-"/>
                      </a:pPr>
                      <a:r>
                        <a:rPr lang="fr-FR" sz="1400" kern="100" dirty="0">
                          <a:effectLst/>
                        </a:rPr>
                        <a:t>Pas de projet en lien direct avec les SFL, trop de projet et manque de temps pour le faire,</a:t>
                      </a:r>
                    </a:p>
                    <a:p>
                      <a:pPr marL="342900" lvl="0" indent="-342900" algn="just">
                        <a:lnSpc>
                          <a:spcPct val="107000"/>
                        </a:lnSpc>
                        <a:buFont typeface="Calibri" panose="020F0502020204030204" pitchFamily="34" charset="0"/>
                        <a:buChar char="-"/>
                      </a:pPr>
                      <a:r>
                        <a:rPr lang="fr-FR" sz="1400" kern="100" dirty="0">
                          <a:effectLst/>
                        </a:rPr>
                        <a:t>Peu de SFL sur le territoire,</a:t>
                      </a:r>
                    </a:p>
                    <a:p>
                      <a:pPr marL="342900" lvl="0" indent="-342900" algn="just">
                        <a:lnSpc>
                          <a:spcPct val="107000"/>
                        </a:lnSpc>
                        <a:buFont typeface="Calibri" panose="020F0502020204030204" pitchFamily="34" charset="0"/>
                        <a:buChar char="-"/>
                      </a:pPr>
                      <a:r>
                        <a:rPr lang="fr-FR" sz="1400" kern="100" dirty="0">
                          <a:effectLst/>
                        </a:rPr>
                        <a:t>SFL ont la crainte d’une charge de travail trop importante avec démarche administrative,</a:t>
                      </a:r>
                    </a:p>
                    <a:p>
                      <a:pPr marL="342900" lvl="0" indent="-342900" algn="just">
                        <a:lnSpc>
                          <a:spcPct val="107000"/>
                        </a:lnSpc>
                        <a:spcAft>
                          <a:spcPts val="800"/>
                        </a:spcAft>
                        <a:buFont typeface="Calibri" panose="020F0502020204030204" pitchFamily="34" charset="0"/>
                        <a:buChar char="-"/>
                      </a:pPr>
                      <a:r>
                        <a:rPr lang="fr-FR" sz="1400" kern="100" dirty="0">
                          <a:effectLst/>
                        </a:rPr>
                        <a:t>CPTS est trop récente au niveau opérationnel.</a:t>
                      </a:r>
                      <a:endParaRPr lang="fr-FR" sz="1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a:tc>
                <a:tc>
                  <a:txBody>
                    <a:bodyPr/>
                    <a:lstStyle/>
                    <a:p>
                      <a:pPr marL="342900" lvl="0" indent="-342900" algn="just">
                        <a:lnSpc>
                          <a:spcPct val="107000"/>
                        </a:lnSpc>
                        <a:buFont typeface="Calibri" panose="020F0502020204030204" pitchFamily="34" charset="0"/>
                        <a:buChar char="-"/>
                      </a:pPr>
                      <a:r>
                        <a:rPr lang="fr-FR" sz="1400" kern="100" dirty="0">
                          <a:effectLst/>
                        </a:rPr>
                        <a:t>Nouvellement installé</a:t>
                      </a:r>
                    </a:p>
                    <a:p>
                      <a:pPr marL="342900" lvl="0" indent="-342900" algn="just">
                        <a:lnSpc>
                          <a:spcPct val="107000"/>
                        </a:lnSpc>
                        <a:buFont typeface="Calibri" panose="020F0502020204030204" pitchFamily="34" charset="0"/>
                        <a:buChar char="-"/>
                      </a:pPr>
                      <a:r>
                        <a:rPr lang="fr-FR" sz="1400" kern="100" dirty="0">
                          <a:effectLst/>
                        </a:rPr>
                        <a:t>Ne connais pas l’existence de leur CPTS ou ce qu’est une CPTS </a:t>
                      </a:r>
                    </a:p>
                    <a:p>
                      <a:pPr marL="342900" lvl="0" indent="-342900" algn="just">
                        <a:lnSpc>
                          <a:spcPct val="107000"/>
                        </a:lnSpc>
                        <a:buFont typeface="Calibri" panose="020F0502020204030204" pitchFamily="34" charset="0"/>
                        <a:buChar char="-"/>
                      </a:pPr>
                      <a:r>
                        <a:rPr lang="fr-FR" sz="1400" kern="100" dirty="0">
                          <a:effectLst/>
                        </a:rPr>
                        <a:t>Surcharge de travail, n’as pas le temps de s’impliquer dans une CPTS </a:t>
                      </a:r>
                    </a:p>
                    <a:p>
                      <a:pPr marL="342900" lvl="0" indent="-342900" algn="just">
                        <a:lnSpc>
                          <a:spcPct val="107000"/>
                        </a:lnSpc>
                        <a:buFont typeface="Calibri" panose="020F0502020204030204" pitchFamily="34" charset="0"/>
                        <a:buChar char="-"/>
                      </a:pPr>
                      <a:r>
                        <a:rPr lang="fr-FR" sz="1400" kern="100" dirty="0">
                          <a:effectLst/>
                        </a:rPr>
                        <a:t>Peur de perdre son autonomie</a:t>
                      </a:r>
                    </a:p>
                    <a:p>
                      <a:pPr marL="342900" lvl="0" indent="-342900" algn="just">
                        <a:lnSpc>
                          <a:spcPct val="107000"/>
                        </a:lnSpc>
                        <a:buFont typeface="Calibri" panose="020F0502020204030204" pitchFamily="34" charset="0"/>
                        <a:buChar char="-"/>
                      </a:pPr>
                      <a:r>
                        <a:rPr lang="fr-FR" sz="1400" kern="100" dirty="0">
                          <a:effectLst/>
                        </a:rPr>
                        <a:t>Ne comprends pas l’intérêt et l’utilité des CPTS</a:t>
                      </a:r>
                    </a:p>
                    <a:p>
                      <a:pPr marL="342900" lvl="0" indent="-342900" algn="just">
                        <a:lnSpc>
                          <a:spcPct val="107000"/>
                        </a:lnSpc>
                        <a:spcAft>
                          <a:spcPts val="800"/>
                        </a:spcAft>
                        <a:buFont typeface="Calibri" panose="020F0502020204030204" pitchFamily="34" charset="0"/>
                        <a:buChar char="-"/>
                      </a:pPr>
                      <a:r>
                        <a:rPr lang="fr-FR" sz="1400" kern="100" dirty="0">
                          <a:effectLst/>
                        </a:rPr>
                        <a:t>Pas de retour des CPTS suite à une prise de contact</a:t>
                      </a:r>
                      <a:endParaRPr lang="fr-FR" sz="1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091756191"/>
                  </a:ext>
                </a:extLst>
              </a:tr>
              <a:tr h="2702640">
                <a:tc>
                  <a:txBody>
                    <a:bodyPr/>
                    <a:lstStyle/>
                    <a:p>
                      <a:r>
                        <a:rPr lang="fr-FR" b="1" dirty="0"/>
                        <a:t>LEVIERS</a:t>
                      </a:r>
                    </a:p>
                  </a:txBody>
                  <a:tcPr/>
                </a:tc>
                <a:tc>
                  <a:txBody>
                    <a:bodyPr/>
                    <a:lstStyle/>
                    <a:p>
                      <a:endParaRPr lang="fr-FR" dirty="0"/>
                    </a:p>
                  </a:txBody>
                  <a:tcPr/>
                </a:tc>
                <a:tc>
                  <a:txBody>
                    <a:bodyPr/>
                    <a:lstStyle/>
                    <a:p>
                      <a:pPr marL="342900" lvl="0" indent="-342900" algn="just">
                        <a:lnSpc>
                          <a:spcPct val="107000"/>
                        </a:lnSpc>
                        <a:buFont typeface="Calibri" panose="020F0502020204030204" pitchFamily="34" charset="0"/>
                        <a:buChar char="-"/>
                      </a:pPr>
                      <a:r>
                        <a:rPr lang="fr-FR" sz="1400" kern="100" dirty="0">
                          <a:effectLst/>
                        </a:rPr>
                        <a:t>Pouvoir assurer la continuité des soins en ville</a:t>
                      </a:r>
                    </a:p>
                    <a:p>
                      <a:pPr marL="342900" lvl="0" indent="-342900" algn="just">
                        <a:lnSpc>
                          <a:spcPct val="107000"/>
                        </a:lnSpc>
                        <a:buFont typeface="Calibri" panose="020F0502020204030204" pitchFamily="34" charset="0"/>
                        <a:buChar char="-"/>
                      </a:pPr>
                      <a:r>
                        <a:rPr lang="fr-FR" sz="1400" kern="100" dirty="0">
                          <a:effectLst/>
                        </a:rPr>
                        <a:t>Pouvoir agir directement, faire avancer les choses en étant décisionnaire </a:t>
                      </a:r>
                    </a:p>
                    <a:p>
                      <a:pPr marL="342900" lvl="0" indent="-342900" algn="just">
                        <a:lnSpc>
                          <a:spcPct val="107000"/>
                        </a:lnSpc>
                        <a:buFont typeface="Calibri" panose="020F0502020204030204" pitchFamily="34" charset="0"/>
                        <a:buChar char="-"/>
                      </a:pPr>
                      <a:r>
                        <a:rPr lang="fr-FR" sz="1400" kern="100" dirty="0">
                          <a:effectLst/>
                        </a:rPr>
                        <a:t>Rejoindre un réseau de professionnels et être insérer localement</a:t>
                      </a:r>
                    </a:p>
                    <a:p>
                      <a:pPr marL="342900" lvl="0" indent="-342900" algn="just">
                        <a:lnSpc>
                          <a:spcPct val="107000"/>
                        </a:lnSpc>
                        <a:buFont typeface="Calibri" panose="020F0502020204030204" pitchFamily="34" charset="0"/>
                        <a:buChar char="-"/>
                      </a:pPr>
                      <a:r>
                        <a:rPr lang="fr-FR" sz="1400" kern="100" dirty="0">
                          <a:effectLst/>
                        </a:rPr>
                        <a:t>Rompre l’isolement, travailler en collaboration et partager les connaissances</a:t>
                      </a:r>
                    </a:p>
                    <a:p>
                      <a:pPr marL="342900" lvl="0" indent="-342900" algn="just">
                        <a:lnSpc>
                          <a:spcPct val="107000"/>
                        </a:lnSpc>
                        <a:buFont typeface="Calibri" panose="020F0502020204030204" pitchFamily="34" charset="0"/>
                        <a:buChar char="-"/>
                      </a:pPr>
                      <a:r>
                        <a:rPr lang="fr-FR" sz="1400" kern="100" dirty="0">
                          <a:effectLst/>
                        </a:rPr>
                        <a:t>Être à jour sur les nouveautés, connaitre les actions sur le territoire</a:t>
                      </a:r>
                    </a:p>
                    <a:p>
                      <a:pPr marL="342900" lvl="0" indent="-342900" algn="just">
                        <a:lnSpc>
                          <a:spcPct val="107000"/>
                        </a:lnSpc>
                        <a:buFont typeface="Calibri" panose="020F0502020204030204" pitchFamily="34" charset="0"/>
                        <a:buChar char="-"/>
                      </a:pPr>
                      <a:r>
                        <a:rPr lang="fr-FR" sz="1400" kern="100" dirty="0">
                          <a:effectLst/>
                        </a:rPr>
                        <a:t>Participer aux actions sur le territoire et améliorer la prise en soin des femmes</a:t>
                      </a:r>
                    </a:p>
                    <a:p>
                      <a:pPr marL="342900" lvl="0" indent="-342900" algn="just">
                        <a:lnSpc>
                          <a:spcPct val="107000"/>
                        </a:lnSpc>
                        <a:spcAft>
                          <a:spcPts val="800"/>
                        </a:spcAft>
                        <a:buFont typeface="Calibri" panose="020F0502020204030204" pitchFamily="34" charset="0"/>
                        <a:buChar char="-"/>
                      </a:pPr>
                      <a:r>
                        <a:rPr lang="fr-FR" sz="1400" kern="100" dirty="0">
                          <a:effectLst/>
                        </a:rPr>
                        <a:t>Faire connaitre la profession de sage-femme</a:t>
                      </a:r>
                      <a:endParaRPr lang="fr-FR" sz="1400" kern="100" dirty="0">
                        <a:effectLst/>
                        <a:latin typeface="Century Gothic" panose="020B050202020202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667514981"/>
                  </a:ext>
                </a:extLst>
              </a:tr>
            </a:tbl>
          </a:graphicData>
        </a:graphic>
      </p:graphicFrame>
      <p:sp>
        <p:nvSpPr>
          <p:cNvPr id="3" name="Bulle narrative : rectangle à coins arrondis 2">
            <a:extLst>
              <a:ext uri="{FF2B5EF4-FFF2-40B4-BE49-F238E27FC236}">
                <a16:creationId xmlns:a16="http://schemas.microsoft.com/office/drawing/2014/main" id="{ED51816E-EA39-5AA5-C322-FE2236E34799}"/>
              </a:ext>
            </a:extLst>
          </p:cNvPr>
          <p:cNvSpPr/>
          <p:nvPr/>
        </p:nvSpPr>
        <p:spPr>
          <a:xfrm>
            <a:off x="1574275" y="3890640"/>
            <a:ext cx="4637989" cy="2387612"/>
          </a:xfrm>
          <a:prstGeom prst="wedgeRoundRectCallout">
            <a:avLst>
              <a:gd name="adj1" fmla="val -50568"/>
              <a:gd name="adj2" fmla="val 5574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fr-FR" sz="1400" b="1" dirty="0">
                <a:solidFill>
                  <a:schemeClr val="tx1"/>
                </a:solidFill>
              </a:rPr>
              <a:t>Conseils SFL : </a:t>
            </a:r>
          </a:p>
          <a:p>
            <a:pPr algn="just"/>
            <a:r>
              <a:rPr lang="fr-FR" sz="1400" kern="100" cap="none" dirty="0">
                <a:solidFill>
                  <a:schemeClr val="tx1"/>
                </a:solidFill>
                <a:effectLst/>
                <a:latin typeface="+mn-lt"/>
                <a:ea typeface="Calibri" panose="020F0502020204030204" pitchFamily="34" charset="0"/>
                <a:cs typeface="Times New Roman" panose="02020603050405020304" pitchFamily="18" charset="0"/>
              </a:rPr>
              <a:t>- Rendre les SFL actrices de leur avenir professionnel. </a:t>
            </a:r>
          </a:p>
          <a:p>
            <a:pPr marL="285750" indent="-285750" algn="just">
              <a:buFontTx/>
              <a:buChar char="-"/>
            </a:pPr>
            <a:r>
              <a:rPr lang="fr-FR" sz="1400" kern="100" cap="none" dirty="0">
                <a:solidFill>
                  <a:schemeClr val="tx1"/>
                </a:solidFill>
                <a:latin typeface="+mn-lt"/>
                <a:ea typeface="Calibri" panose="020F0502020204030204" pitchFamily="34" charset="0"/>
                <a:cs typeface="Times New Roman" panose="02020603050405020304" pitchFamily="18" charset="0"/>
              </a:rPr>
              <a:t>O</a:t>
            </a:r>
            <a:r>
              <a:rPr lang="fr-FR" sz="1400" kern="100" cap="none" dirty="0">
                <a:solidFill>
                  <a:schemeClr val="tx1"/>
                </a:solidFill>
                <a:effectLst/>
                <a:latin typeface="+mn-lt"/>
                <a:ea typeface="Calibri" panose="020F0502020204030204" pitchFamily="34" charset="0"/>
                <a:cs typeface="Times New Roman" panose="02020603050405020304" pitchFamily="18" charset="0"/>
              </a:rPr>
              <a:t>rganiser des rencontres SFL mais aussi pluriprofessionnel.</a:t>
            </a:r>
          </a:p>
          <a:p>
            <a:pPr marL="285750" indent="-285750" algn="just">
              <a:buFontTx/>
              <a:buChar char="-"/>
            </a:pPr>
            <a:r>
              <a:rPr lang="fr-FR" sz="1400" kern="100" cap="none" dirty="0">
                <a:solidFill>
                  <a:schemeClr val="tx1"/>
                </a:solidFill>
                <a:effectLst/>
                <a:latin typeface="+mn-lt"/>
                <a:ea typeface="Calibri" panose="020F0502020204030204" pitchFamily="34" charset="0"/>
                <a:cs typeface="Times New Roman" panose="02020603050405020304" pitchFamily="18" charset="0"/>
              </a:rPr>
              <a:t>Expliquer comment les actions se montent.</a:t>
            </a:r>
          </a:p>
          <a:p>
            <a:pPr algn="just"/>
            <a:r>
              <a:rPr lang="fr-FR" sz="1400" kern="100" cap="none" dirty="0">
                <a:solidFill>
                  <a:schemeClr val="tx1"/>
                </a:solidFill>
                <a:effectLst/>
                <a:latin typeface="+mn-lt"/>
                <a:ea typeface="Calibri" panose="020F0502020204030204" pitchFamily="34" charset="0"/>
                <a:cs typeface="Times New Roman" panose="02020603050405020304" pitchFamily="18" charset="0"/>
              </a:rPr>
              <a:t>- Avoir des coordinateurs/ chargées de mission pour éviter la surcharge de travail aux PS,</a:t>
            </a:r>
          </a:p>
          <a:p>
            <a:pPr marL="285750" indent="-285750" algn="just">
              <a:buFontTx/>
              <a:buChar char="-"/>
            </a:pPr>
            <a:r>
              <a:rPr lang="fr-FR" sz="1400" kern="100" cap="none" dirty="0">
                <a:solidFill>
                  <a:schemeClr val="tx1"/>
                </a:solidFill>
                <a:effectLst/>
                <a:latin typeface="+mn-lt"/>
                <a:ea typeface="Calibri" panose="020F0502020204030204" pitchFamily="34" charset="0"/>
                <a:cs typeface="Times New Roman" panose="02020603050405020304" pitchFamily="18" charset="0"/>
              </a:rPr>
              <a:t>Rencontrer les SFL sur leur lieu d’exercice ou les contacter personnellement par téléphone.</a:t>
            </a:r>
          </a:p>
          <a:p>
            <a:pPr marL="285750" indent="-285750" algn="just">
              <a:buFontTx/>
              <a:buChar char="-"/>
            </a:pPr>
            <a:r>
              <a:rPr lang="fr-FR" sz="1400" dirty="0">
                <a:solidFill>
                  <a:schemeClr val="tx1"/>
                </a:solidFill>
              </a:rPr>
              <a:t>A</a:t>
            </a:r>
            <a:r>
              <a:rPr lang="fr-FR" sz="1400" kern="100" cap="none" dirty="0">
                <a:solidFill>
                  <a:schemeClr val="tx1"/>
                </a:solidFill>
                <a:effectLst/>
                <a:latin typeface="+mn-lt"/>
                <a:ea typeface="Calibri" panose="020F0502020204030204" pitchFamily="34" charset="0"/>
                <a:cs typeface="Times New Roman" panose="02020603050405020304" pitchFamily="18" charset="0"/>
              </a:rPr>
              <a:t>voir une communication claire et active.</a:t>
            </a:r>
          </a:p>
        </p:txBody>
      </p:sp>
      <p:sp>
        <p:nvSpPr>
          <p:cNvPr id="4" name="Flèche : bas 3">
            <a:extLst>
              <a:ext uri="{FF2B5EF4-FFF2-40B4-BE49-F238E27FC236}">
                <a16:creationId xmlns:a16="http://schemas.microsoft.com/office/drawing/2014/main" id="{83C89A46-E4F8-D406-14AE-FAE3AA05150E}"/>
              </a:ext>
            </a:extLst>
          </p:cNvPr>
          <p:cNvSpPr/>
          <p:nvPr/>
        </p:nvSpPr>
        <p:spPr>
          <a:xfrm>
            <a:off x="6030012" y="635602"/>
            <a:ext cx="509047" cy="363639"/>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19288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5E8954-9BCB-7FD9-A210-38DC54382D45}"/>
              </a:ext>
            </a:extLst>
          </p:cNvPr>
          <p:cNvSpPr>
            <a:spLocks noGrp="1"/>
          </p:cNvSpPr>
          <p:nvPr>
            <p:ph type="title"/>
          </p:nvPr>
        </p:nvSpPr>
        <p:spPr>
          <a:xfrm>
            <a:off x="2577588" y="0"/>
            <a:ext cx="9614412" cy="994164"/>
          </a:xfrm>
        </p:spPr>
        <p:txBody>
          <a:bodyPr rtlCol="0"/>
          <a:lstStyle>
            <a:defPPr>
              <a:defRPr lang="fr-FR"/>
            </a:defPPr>
          </a:lstStyle>
          <a:p>
            <a:pPr rtl="0"/>
            <a:r>
              <a:rPr lang="fr-FR" sz="2400" dirty="0">
                <a:latin typeface="+mj-lt"/>
              </a:rPr>
              <a:t>II. Périnatalité et gynécologie au sein des CPTS d’Ile-de-France</a:t>
            </a:r>
          </a:p>
        </p:txBody>
      </p:sp>
      <p:sp>
        <p:nvSpPr>
          <p:cNvPr id="3" name="Espace réservé du contenu 2">
            <a:extLst>
              <a:ext uri="{FF2B5EF4-FFF2-40B4-BE49-F238E27FC236}">
                <a16:creationId xmlns:a16="http://schemas.microsoft.com/office/drawing/2014/main" id="{75111C33-898C-4414-4665-5136EB6FC126}"/>
              </a:ext>
            </a:extLst>
          </p:cNvPr>
          <p:cNvSpPr>
            <a:spLocks noGrp="1"/>
          </p:cNvSpPr>
          <p:nvPr>
            <p:ph sz="half" idx="2"/>
          </p:nvPr>
        </p:nvSpPr>
        <p:spPr>
          <a:xfrm>
            <a:off x="2577588" y="1206632"/>
            <a:ext cx="9614412" cy="5651368"/>
          </a:xfrm>
        </p:spPr>
        <p:txBody>
          <a:bodyPr rtlCol="0">
            <a:normAutofit fontScale="92500" lnSpcReduction="10000"/>
          </a:bodyPr>
          <a:lstStyle>
            <a:defPPr>
              <a:defRPr lang="fr-FR"/>
            </a:defPPr>
          </a:lstStyle>
          <a:p>
            <a:pPr marL="0" indent="0" rtl="0">
              <a:buNone/>
            </a:pPr>
            <a:r>
              <a:rPr lang="fr-FR" sz="2200" b="1" dirty="0"/>
              <a:t>En 2024 :</a:t>
            </a:r>
          </a:p>
          <a:p>
            <a:r>
              <a:rPr lang="fr-FR" dirty="0">
                <a:solidFill>
                  <a:srgbClr val="007E39"/>
                </a:solidFill>
              </a:rPr>
              <a:t> </a:t>
            </a:r>
            <a:r>
              <a:rPr lang="fr-FR" b="1" dirty="0">
                <a:solidFill>
                  <a:srgbClr val="007E39"/>
                </a:solidFill>
              </a:rPr>
              <a:t>30 CPTS ont des actions pour améliorer les parcours de soins (mission socle 2), telles que :</a:t>
            </a:r>
          </a:p>
          <a:p>
            <a:pPr>
              <a:buFontTx/>
              <a:buChar char="-"/>
            </a:pPr>
            <a:r>
              <a:rPr lang="fr-FR" sz="1700" dirty="0">
                <a:solidFill>
                  <a:srgbClr val="00B050"/>
                </a:solidFill>
              </a:rPr>
              <a:t>Améliorer le parcours de la femme enceinte en communiquant sur les différentes étapes de celui-ci et sur les acteurs impliqués.</a:t>
            </a:r>
          </a:p>
          <a:p>
            <a:pPr>
              <a:buFontTx/>
              <a:buChar char="-"/>
            </a:pPr>
            <a:r>
              <a:rPr lang="fr-FR" sz="1700" dirty="0">
                <a:solidFill>
                  <a:srgbClr val="00B050"/>
                </a:solidFill>
              </a:rPr>
              <a:t>Repérer et prendre en charge la dépression post-partum.</a:t>
            </a:r>
          </a:p>
          <a:p>
            <a:pPr rtl="0">
              <a:buFontTx/>
              <a:buChar char="-"/>
            </a:pPr>
            <a:r>
              <a:rPr lang="fr-FR" sz="1700" dirty="0">
                <a:solidFill>
                  <a:srgbClr val="00B050"/>
                </a:solidFill>
              </a:rPr>
              <a:t>Groupe d’accompagnement destinées aux femmes enceintes et aux jeunes parents : soutien à la parentalité, groupe de parole, atelier de portage de bébé 0-4mois.</a:t>
            </a:r>
          </a:p>
          <a:p>
            <a:pPr rtl="0">
              <a:buFontTx/>
              <a:buChar char="-"/>
            </a:pPr>
            <a:r>
              <a:rPr lang="fr-FR" sz="1700" dirty="0">
                <a:solidFill>
                  <a:srgbClr val="00B050"/>
                </a:solidFill>
              </a:rPr>
              <a:t>Atelier collectif pour « l’accompagnement non médicamenteux de l’endométriose ».</a:t>
            </a:r>
          </a:p>
          <a:p>
            <a:pPr rtl="0">
              <a:buFontTx/>
              <a:buChar char="-"/>
            </a:pPr>
            <a:r>
              <a:rPr lang="fr-FR" sz="1700" dirty="0">
                <a:solidFill>
                  <a:srgbClr val="00B050"/>
                </a:solidFill>
              </a:rPr>
              <a:t>Lutter contre la rupture de soins avec une permanence de soins sage-femme.</a:t>
            </a:r>
          </a:p>
          <a:p>
            <a:r>
              <a:rPr lang="fr-FR" b="1" dirty="0">
                <a:solidFill>
                  <a:schemeClr val="accent1">
                    <a:lumMod val="50000"/>
                  </a:schemeClr>
                </a:solidFill>
              </a:rPr>
              <a:t>66 CPTS ont des actions de prévention (mission socle 3), telles que :</a:t>
            </a:r>
          </a:p>
          <a:p>
            <a:pPr>
              <a:buFontTx/>
              <a:buChar char="-"/>
            </a:pPr>
            <a:r>
              <a:rPr lang="fr-FR" sz="1700" dirty="0">
                <a:solidFill>
                  <a:srgbClr val="DF8C8C"/>
                </a:solidFill>
              </a:rPr>
              <a:t>Promouvoir le dépistage des cancers du sein et du col de l’utérus.</a:t>
            </a:r>
          </a:p>
          <a:p>
            <a:pPr>
              <a:buFontTx/>
              <a:buChar char="-"/>
            </a:pPr>
            <a:r>
              <a:rPr lang="fr-FR" sz="1700" dirty="0">
                <a:solidFill>
                  <a:srgbClr val="DF8C8C"/>
                </a:solidFill>
              </a:rPr>
              <a:t>Diffusion d’un guide d’informations « santé sexuelle » : annuaire pressionnel de santé du territoire, IVG et contraception, IST et dépistage, ressources LGBTQIA+, violence faites aux femmes.</a:t>
            </a:r>
          </a:p>
          <a:p>
            <a:pPr>
              <a:buFontTx/>
              <a:buChar char="-"/>
            </a:pPr>
            <a:r>
              <a:rPr lang="fr-FR" sz="1700" dirty="0">
                <a:solidFill>
                  <a:srgbClr val="DF8C8C"/>
                </a:solidFill>
              </a:rPr>
              <a:t>Formation IVG médicamenteuse.</a:t>
            </a:r>
          </a:p>
          <a:p>
            <a:pPr>
              <a:buFontTx/>
              <a:buChar char="-"/>
            </a:pPr>
            <a:r>
              <a:rPr lang="fr-FR" sz="1700" dirty="0">
                <a:solidFill>
                  <a:srgbClr val="DF8C8C"/>
                </a:solidFill>
              </a:rPr>
              <a:t>Sensibilisation aux violences intra-familiales.</a:t>
            </a:r>
          </a:p>
          <a:p>
            <a:pPr>
              <a:buFontTx/>
              <a:buChar char="-"/>
            </a:pPr>
            <a:r>
              <a:rPr lang="fr-FR" sz="1700" dirty="0">
                <a:solidFill>
                  <a:srgbClr val="DF8C8C"/>
                </a:solidFill>
              </a:rPr>
              <a:t>Webinaire d’informations et livret sur le rôle de la sage-femme à destination des professionnels de santé et du grand public.</a:t>
            </a:r>
          </a:p>
          <a:p>
            <a:pPr>
              <a:buFontTx/>
              <a:buChar char="-"/>
            </a:pPr>
            <a:endParaRPr lang="fr-FR" dirty="0"/>
          </a:p>
          <a:p>
            <a:pPr>
              <a:buFontTx/>
              <a:buChar char="-"/>
            </a:pPr>
            <a:endParaRPr lang="fr-FR" dirty="0"/>
          </a:p>
          <a:p>
            <a:pPr marL="0" indent="0">
              <a:buNone/>
            </a:pPr>
            <a:endParaRPr lang="fr-FR" dirty="0"/>
          </a:p>
        </p:txBody>
      </p:sp>
    </p:spTree>
    <p:extLst>
      <p:ext uri="{BB962C8B-B14F-4D97-AF65-F5344CB8AC3E}">
        <p14:creationId xmlns:p14="http://schemas.microsoft.com/office/powerpoint/2010/main" val="685681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8A34A6-22BC-27A4-2C79-EE98A4943B14}"/>
              </a:ext>
            </a:extLst>
          </p:cNvPr>
          <p:cNvSpPr>
            <a:spLocks noGrp="1"/>
          </p:cNvSpPr>
          <p:nvPr>
            <p:ph type="title"/>
          </p:nvPr>
        </p:nvSpPr>
        <p:spPr>
          <a:xfrm>
            <a:off x="176378" y="113624"/>
            <a:ext cx="7796464" cy="471489"/>
          </a:xfrm>
        </p:spPr>
        <p:txBody>
          <a:bodyPr rtlCol="0"/>
          <a:lstStyle>
            <a:defPPr>
              <a:defRPr lang="fr-FR"/>
            </a:defPPr>
          </a:lstStyle>
          <a:p>
            <a:pPr rtl="0"/>
            <a:r>
              <a:rPr lang="fr-FR" sz="2400" cap="none" dirty="0"/>
              <a:t>III. FOCUS SUR LA CPTS AUTOUR DU BOIS</a:t>
            </a:r>
          </a:p>
        </p:txBody>
      </p:sp>
      <p:sp>
        <p:nvSpPr>
          <p:cNvPr id="5" name="Espace réservé du contenu 4">
            <a:extLst>
              <a:ext uri="{FF2B5EF4-FFF2-40B4-BE49-F238E27FC236}">
                <a16:creationId xmlns:a16="http://schemas.microsoft.com/office/drawing/2014/main" id="{90FC3FA4-BD48-2E6C-8F19-9F4C028E2F9C}"/>
              </a:ext>
            </a:extLst>
          </p:cNvPr>
          <p:cNvSpPr>
            <a:spLocks noGrp="1"/>
          </p:cNvSpPr>
          <p:nvPr>
            <p:ph sz="half" idx="2"/>
          </p:nvPr>
        </p:nvSpPr>
        <p:spPr>
          <a:xfrm>
            <a:off x="263950" y="1263192"/>
            <a:ext cx="7880808" cy="4760173"/>
          </a:xfrm>
        </p:spPr>
        <p:txBody>
          <a:bodyPr>
            <a:normAutofit/>
          </a:bodyPr>
          <a:lstStyle/>
          <a:p>
            <a:pPr algn="ctr"/>
            <a:r>
              <a:rPr lang="fr-FR" b="1" dirty="0"/>
              <a:t>La CPTS Autour du bois en chiffres</a:t>
            </a:r>
          </a:p>
          <a:p>
            <a:endParaRPr lang="fr-FR" dirty="0"/>
          </a:p>
          <a:p>
            <a:endParaRPr lang="fr-FR" dirty="0"/>
          </a:p>
          <a:p>
            <a:endParaRPr lang="fr-FR" dirty="0"/>
          </a:p>
          <a:p>
            <a:endParaRPr lang="fr-FR" dirty="0"/>
          </a:p>
          <a:p>
            <a:endParaRPr lang="fr-FR" dirty="0"/>
          </a:p>
          <a:p>
            <a:endParaRPr lang="fr-FR" dirty="0"/>
          </a:p>
        </p:txBody>
      </p:sp>
      <p:pic>
        <p:nvPicPr>
          <p:cNvPr id="11" name="Image 10">
            <a:extLst>
              <a:ext uri="{FF2B5EF4-FFF2-40B4-BE49-F238E27FC236}">
                <a16:creationId xmlns:a16="http://schemas.microsoft.com/office/drawing/2014/main" id="{F4E0B424-F929-2059-9C84-9320E81B011C}"/>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10000" contrast="32000"/>
                    </a14:imgEffect>
                  </a14:imgLayer>
                </a14:imgProps>
              </a:ext>
            </a:extLst>
          </a:blip>
          <a:stretch>
            <a:fillRect/>
          </a:stretch>
        </p:blipFill>
        <p:spPr>
          <a:xfrm>
            <a:off x="7859713" y="3761593"/>
            <a:ext cx="4059230" cy="2982783"/>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114300"/>
          </a:effectLst>
        </p:spPr>
      </p:pic>
      <p:grpSp>
        <p:nvGrpSpPr>
          <p:cNvPr id="12" name="Group 7">
            <a:extLst>
              <a:ext uri="{FF2B5EF4-FFF2-40B4-BE49-F238E27FC236}">
                <a16:creationId xmlns:a16="http://schemas.microsoft.com/office/drawing/2014/main" id="{7A110281-BBDC-43D5-997E-DF55B754AE08}"/>
              </a:ext>
            </a:extLst>
          </p:cNvPr>
          <p:cNvGrpSpPr/>
          <p:nvPr/>
        </p:nvGrpSpPr>
        <p:grpSpPr>
          <a:xfrm>
            <a:off x="176378" y="3000787"/>
            <a:ext cx="2423126" cy="1938992"/>
            <a:chOff x="208824" y="2434691"/>
            <a:chExt cx="3050192" cy="2585323"/>
          </a:xfrm>
        </p:grpSpPr>
        <p:sp>
          <p:nvSpPr>
            <p:cNvPr id="13" name="TextBox 8">
              <a:extLst>
                <a:ext uri="{FF2B5EF4-FFF2-40B4-BE49-F238E27FC236}">
                  <a16:creationId xmlns:a16="http://schemas.microsoft.com/office/drawing/2014/main" id="{1699DBD2-C2B3-35D3-2A48-17453371A883}"/>
                </a:ext>
              </a:extLst>
            </p:cNvPr>
            <p:cNvSpPr txBox="1"/>
            <p:nvPr/>
          </p:nvSpPr>
          <p:spPr>
            <a:xfrm>
              <a:off x="208824" y="2434691"/>
              <a:ext cx="2926080" cy="2585323"/>
            </a:xfrm>
            <a:prstGeom prst="rect">
              <a:avLst/>
            </a:prstGeom>
            <a:noFill/>
          </p:spPr>
          <p:txBody>
            <a:bodyPr wrap="square" lIns="0" rIns="41148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+ 200 adhérents sur 550 professionnels de santé  </a:t>
              </a:r>
            </a:p>
          </p:txBody>
        </p:sp>
        <p:sp>
          <p:nvSpPr>
            <p:cNvPr id="14" name="TextBox 9">
              <a:extLst>
                <a:ext uri="{FF2B5EF4-FFF2-40B4-BE49-F238E27FC236}">
                  <a16:creationId xmlns:a16="http://schemas.microsoft.com/office/drawing/2014/main" id="{6B8B2105-EDC9-E21C-95C3-CC241A53BF50}"/>
                </a:ext>
              </a:extLst>
            </p:cNvPr>
            <p:cNvSpPr txBox="1"/>
            <p:nvPr/>
          </p:nvSpPr>
          <p:spPr>
            <a:xfrm>
              <a:off x="332936" y="3086923"/>
              <a:ext cx="2926080" cy="328295"/>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900"/>
                </a:spcAft>
                <a:buClrTx/>
                <a:buSzTx/>
                <a:buFontTx/>
                <a:buNone/>
                <a:tabLst/>
                <a:defRPr/>
              </a:pP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endParaRPr>
            </a:p>
          </p:txBody>
        </p:sp>
      </p:grpSp>
      <p:grpSp>
        <p:nvGrpSpPr>
          <p:cNvPr id="15" name="Group 13">
            <a:extLst>
              <a:ext uri="{FF2B5EF4-FFF2-40B4-BE49-F238E27FC236}">
                <a16:creationId xmlns:a16="http://schemas.microsoft.com/office/drawing/2014/main" id="{DF545893-4F6F-CAA0-1ED0-3339A09D369A}"/>
              </a:ext>
            </a:extLst>
          </p:cNvPr>
          <p:cNvGrpSpPr/>
          <p:nvPr/>
        </p:nvGrpSpPr>
        <p:grpSpPr>
          <a:xfrm>
            <a:off x="6362375" y="1804628"/>
            <a:ext cx="2232984" cy="1128612"/>
            <a:chOff x="752356" y="1582107"/>
            <a:chExt cx="2977313" cy="1504816"/>
          </a:xfrm>
        </p:grpSpPr>
        <p:sp>
          <p:nvSpPr>
            <p:cNvPr id="16" name="TextBox 14">
              <a:extLst>
                <a:ext uri="{FF2B5EF4-FFF2-40B4-BE49-F238E27FC236}">
                  <a16:creationId xmlns:a16="http://schemas.microsoft.com/office/drawing/2014/main" id="{757E0BF6-909C-D935-7BD1-91C53592D760}"/>
                </a:ext>
              </a:extLst>
            </p:cNvPr>
            <p:cNvSpPr txBox="1"/>
            <p:nvPr/>
          </p:nvSpPr>
          <p:spPr>
            <a:xfrm>
              <a:off x="803589" y="1582107"/>
              <a:ext cx="2926080" cy="615553"/>
            </a:xfrm>
            <a:prstGeom prst="rect">
              <a:avLst/>
            </a:prstGeom>
            <a:noFill/>
          </p:spPr>
          <p:txBody>
            <a:bodyPr wrap="square" lIns="41148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3 communes </a:t>
              </a:r>
            </a:p>
          </p:txBody>
        </p:sp>
        <p:sp>
          <p:nvSpPr>
            <p:cNvPr id="17" name="TextBox 15">
              <a:extLst>
                <a:ext uri="{FF2B5EF4-FFF2-40B4-BE49-F238E27FC236}">
                  <a16:creationId xmlns:a16="http://schemas.microsoft.com/office/drawing/2014/main" id="{EA915B89-BDC0-8F74-40DA-6EEBF82006C8}"/>
                </a:ext>
              </a:extLst>
            </p:cNvPr>
            <p:cNvSpPr txBox="1"/>
            <p:nvPr/>
          </p:nvSpPr>
          <p:spPr>
            <a:xfrm>
              <a:off x="752356" y="2389296"/>
              <a:ext cx="2926080" cy="697627"/>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900"/>
                </a:spcAft>
                <a:buClrTx/>
                <a:buSzTx/>
                <a:buFontTx/>
                <a:buNone/>
                <a:tabLst/>
                <a:defRPr/>
              </a:pPr>
              <a:r>
                <a:rPr kumimoji="0" lang="en-US" sz="1400"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Saint Mandé – Vincennes – Fontenay sous Bois</a:t>
              </a:r>
            </a:p>
          </p:txBody>
        </p:sp>
      </p:grpSp>
      <p:grpSp>
        <p:nvGrpSpPr>
          <p:cNvPr id="18" name="Group 34">
            <a:extLst>
              <a:ext uri="{FF2B5EF4-FFF2-40B4-BE49-F238E27FC236}">
                <a16:creationId xmlns:a16="http://schemas.microsoft.com/office/drawing/2014/main" id="{FBB78641-3DFC-EEB7-4A4B-DC183DF634C1}"/>
              </a:ext>
            </a:extLst>
          </p:cNvPr>
          <p:cNvGrpSpPr/>
          <p:nvPr/>
        </p:nvGrpSpPr>
        <p:grpSpPr>
          <a:xfrm>
            <a:off x="3159919" y="1757922"/>
            <a:ext cx="2416529" cy="4550560"/>
            <a:chOff x="36042599" y="34518599"/>
            <a:chExt cx="988062" cy="1652270"/>
          </a:xfrm>
          <a:solidFill>
            <a:srgbClr val="3A5C84"/>
          </a:solidFill>
        </p:grpSpPr>
        <p:sp>
          <p:nvSpPr>
            <p:cNvPr id="19" name="Shape">
              <a:extLst>
                <a:ext uri="{FF2B5EF4-FFF2-40B4-BE49-F238E27FC236}">
                  <a16:creationId xmlns:a16="http://schemas.microsoft.com/office/drawing/2014/main" id="{FA44FC48-95C6-3944-95D5-1A0FBBF68A7D}"/>
                </a:ext>
              </a:extLst>
            </p:cNvPr>
            <p:cNvSpPr/>
            <p:nvPr/>
          </p:nvSpPr>
          <p:spPr>
            <a:xfrm>
              <a:off x="36042599" y="34518599"/>
              <a:ext cx="988062" cy="598173"/>
            </a:xfrm>
            <a:custGeom>
              <a:avLst/>
              <a:gdLst/>
              <a:ahLst/>
              <a:cxnLst>
                <a:cxn ang="0">
                  <a:pos x="wd2" y="hd2"/>
                </a:cxn>
                <a:cxn ang="5400000">
                  <a:pos x="wd2" y="hd2"/>
                </a:cxn>
                <a:cxn ang="10800000">
                  <a:pos x="wd2" y="hd2"/>
                </a:cxn>
                <a:cxn ang="16200000">
                  <a:pos x="wd2" y="hd2"/>
                </a:cxn>
              </a:cxnLst>
              <a:rect l="0" t="0" r="r" b="b"/>
              <a:pathLst>
                <a:path w="21600" h="21600" extrusionOk="0">
                  <a:moveTo>
                    <a:pt x="18074" y="0"/>
                  </a:moveTo>
                  <a:lnTo>
                    <a:pt x="14326" y="0"/>
                  </a:lnTo>
                  <a:lnTo>
                    <a:pt x="3637" y="0"/>
                  </a:lnTo>
                  <a:cubicBezTo>
                    <a:pt x="1638" y="0"/>
                    <a:pt x="0" y="2706"/>
                    <a:pt x="0" y="6008"/>
                  </a:cubicBezTo>
                  <a:lnTo>
                    <a:pt x="0" y="6008"/>
                  </a:lnTo>
                  <a:cubicBezTo>
                    <a:pt x="0" y="9310"/>
                    <a:pt x="1638" y="12015"/>
                    <a:pt x="3637" y="12015"/>
                  </a:cubicBezTo>
                  <a:lnTo>
                    <a:pt x="10800" y="12015"/>
                  </a:lnTo>
                  <a:cubicBezTo>
                    <a:pt x="12743" y="12015"/>
                    <a:pt x="14326" y="14629"/>
                    <a:pt x="14326" y="17840"/>
                  </a:cubicBezTo>
                  <a:lnTo>
                    <a:pt x="14326" y="21600"/>
                  </a:lnTo>
                  <a:lnTo>
                    <a:pt x="21600" y="21600"/>
                  </a:lnTo>
                  <a:lnTo>
                    <a:pt x="21600" y="12015"/>
                  </a:lnTo>
                  <a:lnTo>
                    <a:pt x="21600" y="5824"/>
                  </a:lnTo>
                  <a:cubicBezTo>
                    <a:pt x="21600" y="2614"/>
                    <a:pt x="20017" y="0"/>
                    <a:pt x="18074" y="0"/>
                  </a:cubicBezTo>
                  <a:close/>
                </a:path>
              </a:pathLst>
            </a:custGeom>
            <a:solidFill>
              <a:srgbClr val="3A5C84">
                <a:lumMod val="40000"/>
                <a:lumOff val="60000"/>
              </a:srgbClr>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fr-FR"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0" name="Shape">
              <a:extLst>
                <a:ext uri="{FF2B5EF4-FFF2-40B4-BE49-F238E27FC236}">
                  <a16:creationId xmlns:a16="http://schemas.microsoft.com/office/drawing/2014/main" id="{B8F04440-CA61-131A-8EDD-A3EE73BB7675}"/>
                </a:ext>
              </a:extLst>
            </p:cNvPr>
            <p:cNvSpPr/>
            <p:nvPr/>
          </p:nvSpPr>
          <p:spPr>
            <a:xfrm>
              <a:off x="36042599" y="35178999"/>
              <a:ext cx="988062" cy="33274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36"/>
                    <a:pt x="1638" y="21600"/>
                    <a:pt x="3637" y="21600"/>
                  </a:cubicBezTo>
                  <a:lnTo>
                    <a:pt x="21600" y="21600"/>
                  </a:lnTo>
                  <a:lnTo>
                    <a:pt x="21600" y="0"/>
                  </a:lnTo>
                  <a:lnTo>
                    <a:pt x="3637" y="0"/>
                  </a:lnTo>
                  <a:cubicBezTo>
                    <a:pt x="1610" y="82"/>
                    <a:pt x="0" y="4864"/>
                    <a:pt x="0" y="10800"/>
                  </a:cubicBezTo>
                  <a:close/>
                </a:path>
              </a:pathLst>
            </a:custGeom>
            <a:solidFill>
              <a:srgbClr val="C13018">
                <a:lumMod val="40000"/>
                <a:lumOff val="60000"/>
              </a:srgbClr>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fr-FR"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21" name="Shape">
              <a:extLst>
                <a:ext uri="{FF2B5EF4-FFF2-40B4-BE49-F238E27FC236}">
                  <a16:creationId xmlns:a16="http://schemas.microsoft.com/office/drawing/2014/main" id="{6FA4A61C-4F18-F3D7-DDD2-EE7E9EB3208A}"/>
                </a:ext>
              </a:extLst>
            </p:cNvPr>
            <p:cNvSpPr/>
            <p:nvPr/>
          </p:nvSpPr>
          <p:spPr>
            <a:xfrm>
              <a:off x="36042599" y="35572699"/>
              <a:ext cx="988062" cy="598170"/>
            </a:xfrm>
            <a:custGeom>
              <a:avLst/>
              <a:gdLst/>
              <a:ahLst/>
              <a:cxnLst>
                <a:cxn ang="0">
                  <a:pos x="wd2" y="hd2"/>
                </a:cxn>
                <a:cxn ang="5400000">
                  <a:pos x="wd2" y="hd2"/>
                </a:cxn>
                <a:cxn ang="10800000">
                  <a:pos x="wd2" y="hd2"/>
                </a:cxn>
                <a:cxn ang="16200000">
                  <a:pos x="wd2" y="hd2"/>
                </a:cxn>
              </a:cxnLst>
              <a:rect l="0" t="0" r="r" b="b"/>
              <a:pathLst>
                <a:path w="21600" h="21600" extrusionOk="0">
                  <a:moveTo>
                    <a:pt x="14326" y="3760"/>
                  </a:moveTo>
                  <a:cubicBezTo>
                    <a:pt x="14326" y="6971"/>
                    <a:pt x="12743" y="9585"/>
                    <a:pt x="10800" y="9585"/>
                  </a:cubicBezTo>
                  <a:lnTo>
                    <a:pt x="3637" y="9585"/>
                  </a:lnTo>
                  <a:cubicBezTo>
                    <a:pt x="1638" y="9585"/>
                    <a:pt x="0" y="12290"/>
                    <a:pt x="0" y="15592"/>
                  </a:cubicBezTo>
                  <a:lnTo>
                    <a:pt x="0" y="15592"/>
                  </a:lnTo>
                  <a:cubicBezTo>
                    <a:pt x="0" y="18894"/>
                    <a:pt x="1638" y="21600"/>
                    <a:pt x="3637" y="21600"/>
                  </a:cubicBezTo>
                  <a:lnTo>
                    <a:pt x="14326" y="21600"/>
                  </a:lnTo>
                  <a:lnTo>
                    <a:pt x="18074" y="21600"/>
                  </a:lnTo>
                  <a:cubicBezTo>
                    <a:pt x="20017" y="21600"/>
                    <a:pt x="21600" y="18986"/>
                    <a:pt x="21600" y="15776"/>
                  </a:cubicBezTo>
                  <a:lnTo>
                    <a:pt x="21600" y="9585"/>
                  </a:lnTo>
                  <a:lnTo>
                    <a:pt x="21600" y="0"/>
                  </a:lnTo>
                  <a:lnTo>
                    <a:pt x="14326" y="0"/>
                  </a:lnTo>
                  <a:lnTo>
                    <a:pt x="14326" y="3760"/>
                  </a:lnTo>
                  <a:close/>
                </a:path>
              </a:pathLst>
            </a:custGeom>
            <a:solidFill>
              <a:srgbClr val="B2C484"/>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lang="fr-FR" sz="225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pic>
        <p:nvPicPr>
          <p:cNvPr id="22" name="Graphic 35" descr="Gears with solid fill">
            <a:extLst>
              <a:ext uri="{FF2B5EF4-FFF2-40B4-BE49-F238E27FC236}">
                <a16:creationId xmlns:a16="http://schemas.microsoft.com/office/drawing/2014/main" id="{5BF0A693-D338-4F54-BE54-7FCAD98AC2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9611" y="5586163"/>
            <a:ext cx="425129" cy="425129"/>
          </a:xfrm>
          <a:prstGeom prst="rect">
            <a:avLst/>
          </a:prstGeom>
          <a:effectLst>
            <a:outerShdw blurRad="50800" dist="38100" dir="2700000" algn="tl" rotWithShape="0">
              <a:prstClr val="black">
                <a:alpha val="40000"/>
              </a:prstClr>
            </a:outerShdw>
          </a:effectLst>
        </p:spPr>
      </p:pic>
      <p:pic>
        <p:nvPicPr>
          <p:cNvPr id="23" name="Graphic 36" descr="Lightbulb with solid fill">
            <a:extLst>
              <a:ext uri="{FF2B5EF4-FFF2-40B4-BE49-F238E27FC236}">
                <a16:creationId xmlns:a16="http://schemas.microsoft.com/office/drawing/2014/main" id="{A52421FF-4A10-CB1D-9E10-9711BEF8F4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68741" y="2066237"/>
            <a:ext cx="425129" cy="425129"/>
          </a:xfrm>
          <a:prstGeom prst="rect">
            <a:avLst/>
          </a:prstGeom>
          <a:effectLst>
            <a:outerShdw blurRad="50800" dist="38100" dir="2700000" algn="tl" rotWithShape="0">
              <a:prstClr val="black">
                <a:alpha val="40000"/>
              </a:prstClr>
            </a:outerShdw>
          </a:effectLst>
        </p:spPr>
      </p:pic>
      <p:pic>
        <p:nvPicPr>
          <p:cNvPr id="24" name="Graphic 37" descr="Research with solid fill">
            <a:extLst>
              <a:ext uri="{FF2B5EF4-FFF2-40B4-BE49-F238E27FC236}">
                <a16:creationId xmlns:a16="http://schemas.microsoft.com/office/drawing/2014/main" id="{2765AE16-7F7F-D15D-278A-F16115CEA0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63318" y="3900684"/>
            <a:ext cx="425129" cy="425129"/>
          </a:xfrm>
          <a:prstGeom prst="rect">
            <a:avLst/>
          </a:prstGeom>
          <a:effectLst>
            <a:outerShdw blurRad="50800" dist="38100" dir="2700000" algn="tl" rotWithShape="0">
              <a:prstClr val="black">
                <a:alpha val="40000"/>
              </a:prstClr>
            </a:outerShdw>
          </a:effectLst>
        </p:spPr>
      </p:pic>
      <p:grpSp>
        <p:nvGrpSpPr>
          <p:cNvPr id="25" name="Group 41">
            <a:extLst>
              <a:ext uri="{FF2B5EF4-FFF2-40B4-BE49-F238E27FC236}">
                <a16:creationId xmlns:a16="http://schemas.microsoft.com/office/drawing/2014/main" id="{F0270CBC-4C79-240A-E187-6AA58572F9FB}"/>
              </a:ext>
            </a:extLst>
          </p:cNvPr>
          <p:cNvGrpSpPr/>
          <p:nvPr/>
        </p:nvGrpSpPr>
        <p:grpSpPr>
          <a:xfrm>
            <a:off x="5447220" y="4077659"/>
            <a:ext cx="2939556" cy="830997"/>
            <a:chOff x="332936" y="2614998"/>
            <a:chExt cx="3919408" cy="1107996"/>
          </a:xfrm>
        </p:grpSpPr>
        <p:sp>
          <p:nvSpPr>
            <p:cNvPr id="26" name="TextBox 42">
              <a:extLst>
                <a:ext uri="{FF2B5EF4-FFF2-40B4-BE49-F238E27FC236}">
                  <a16:creationId xmlns:a16="http://schemas.microsoft.com/office/drawing/2014/main" id="{8F8FE29C-AAE3-BEB6-0F85-4AD311436454}"/>
                </a:ext>
              </a:extLst>
            </p:cNvPr>
            <p:cNvSpPr txBox="1"/>
            <p:nvPr/>
          </p:nvSpPr>
          <p:spPr>
            <a:xfrm>
              <a:off x="1326264" y="2614998"/>
              <a:ext cx="2926080" cy="1107996"/>
            </a:xfrm>
            <a:prstGeom prst="rect">
              <a:avLst/>
            </a:prstGeom>
            <a:noFill/>
          </p:spPr>
          <p:txBody>
            <a:bodyPr wrap="square" lIns="41148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prstClr val="black"/>
                  </a:solidFill>
                  <a:effectLst/>
                  <a:uLnTx/>
                  <a:uFillTx/>
                  <a:latin typeface="Calibri" panose="020F0502020204030204"/>
                  <a:ea typeface="+mn-ea"/>
                  <a:cs typeface="+mn-cs"/>
                </a:rPr>
                <a:t>120 000 Habitants </a:t>
              </a:r>
            </a:p>
          </p:txBody>
        </p:sp>
        <p:sp>
          <p:nvSpPr>
            <p:cNvPr id="27" name="TextBox 43">
              <a:extLst>
                <a:ext uri="{FF2B5EF4-FFF2-40B4-BE49-F238E27FC236}">
                  <a16:creationId xmlns:a16="http://schemas.microsoft.com/office/drawing/2014/main" id="{0B7FCD07-736A-D670-3011-CD5A4DF9FF2D}"/>
                </a:ext>
              </a:extLst>
            </p:cNvPr>
            <p:cNvSpPr txBox="1"/>
            <p:nvPr/>
          </p:nvSpPr>
          <p:spPr>
            <a:xfrm>
              <a:off x="332936" y="3086923"/>
              <a:ext cx="2926080" cy="328295"/>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900"/>
                </a:spcAft>
                <a:buClrTx/>
                <a:buSzTx/>
                <a:buFontTx/>
                <a:buNone/>
                <a:tabLst/>
                <a:defRPr/>
              </a:pPr>
              <a:endParaRPr kumimoji="0" lang="en-US" sz="10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endParaRPr>
            </a:p>
          </p:txBody>
        </p:sp>
      </p:grpSp>
      <p:pic>
        <p:nvPicPr>
          <p:cNvPr id="28" name="Graphic 45" descr="Gears with solid fill">
            <a:extLst>
              <a:ext uri="{FF2B5EF4-FFF2-40B4-BE49-F238E27FC236}">
                <a16:creationId xmlns:a16="http://schemas.microsoft.com/office/drawing/2014/main" id="{55E859DC-EBF9-EB9A-071C-6322C501323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83343" y="3733800"/>
            <a:ext cx="1014389" cy="1014389"/>
          </a:xfrm>
          <a:prstGeom prst="rect">
            <a:avLst/>
          </a:prstGeom>
          <a:effectLst/>
        </p:spPr>
      </p:pic>
      <p:pic>
        <p:nvPicPr>
          <p:cNvPr id="29" name="Graphic 46" descr="Lightbulb with solid fill">
            <a:extLst>
              <a:ext uri="{FF2B5EF4-FFF2-40B4-BE49-F238E27FC236}">
                <a16:creationId xmlns:a16="http://schemas.microsoft.com/office/drawing/2014/main" id="{0C8141D8-2D58-3F3A-2A00-465EDCF46EB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96000" y="1511270"/>
            <a:ext cx="797025" cy="797025"/>
          </a:xfrm>
          <a:prstGeom prst="rect">
            <a:avLst/>
          </a:prstGeom>
        </p:spPr>
      </p:pic>
      <p:pic>
        <p:nvPicPr>
          <p:cNvPr id="30" name="Graphic 47" descr="Research with solid fill">
            <a:extLst>
              <a:ext uri="{FF2B5EF4-FFF2-40B4-BE49-F238E27FC236}">
                <a16:creationId xmlns:a16="http://schemas.microsoft.com/office/drawing/2014/main" id="{BD4CCF33-B8CE-654B-D05D-2B0693BA351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251820" y="2969859"/>
            <a:ext cx="751219" cy="751219"/>
          </a:xfrm>
          <a:prstGeom prst="rect">
            <a:avLst/>
          </a:prstGeom>
          <a:effectLst/>
        </p:spPr>
      </p:pic>
      <p:pic>
        <p:nvPicPr>
          <p:cNvPr id="3" name="Imag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13518" y="1629731"/>
            <a:ext cx="2060474" cy="1273123"/>
          </a:xfrm>
          <a:prstGeom prst="rect">
            <a:avLst/>
          </a:prstGeom>
        </p:spPr>
      </p:pic>
    </p:spTree>
    <p:extLst>
      <p:ext uri="{BB962C8B-B14F-4D97-AF65-F5344CB8AC3E}">
        <p14:creationId xmlns:p14="http://schemas.microsoft.com/office/powerpoint/2010/main" val="3260123358"/>
      </p:ext>
    </p:extLst>
  </p:cSld>
  <p:clrMapOvr>
    <a:masterClrMapping/>
  </p:clrMapOvr>
</p:sld>
</file>

<file path=ppt/theme/theme1.xml><?xml version="1.0" encoding="utf-8"?>
<a:theme xmlns:a="http://schemas.openxmlformats.org/drawingml/2006/main" name="Personnalisé">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72893085_TF78438558_Win32" id="{3A360CBA-99A0-49ED-B63F-2D1627BB2518}" vid="{56FFFEFC-6F1D-4078-81C7-9B5A182BBA3B}"/>
    </a:ext>
  </a:extLst>
</a:theme>
</file>

<file path=ppt/theme/theme2.xml><?xml version="1.0" encoding="utf-8"?>
<a:theme xmlns:a="http://schemas.openxmlformats.org/drawingml/2006/main" name="Shift">
  <a:themeElements>
    <a:clrScheme name="Shift">
      <a:dk1>
        <a:srgbClr val="FFFFFF"/>
      </a:dk1>
      <a:lt1>
        <a:srgbClr val="AF7B51"/>
      </a:lt1>
      <a:dk2>
        <a:srgbClr val="213469"/>
      </a:dk2>
      <a:lt2>
        <a:srgbClr val="E2B129"/>
      </a:lt2>
      <a:accent1>
        <a:srgbClr val="213469"/>
      </a:accent1>
      <a:accent2>
        <a:srgbClr val="D9563F"/>
      </a:accent2>
      <a:accent3>
        <a:srgbClr val="94DCDC"/>
      </a:accent3>
      <a:accent4>
        <a:srgbClr val="14F597"/>
      </a:accent4>
      <a:accent5>
        <a:srgbClr val="3D4594"/>
      </a:accent5>
      <a:accent6>
        <a:srgbClr val="6EB1B4"/>
      </a:accent6>
      <a:hlink>
        <a:srgbClr val="3D4594"/>
      </a:hlink>
      <a:folHlink>
        <a:srgbClr val="3D4594"/>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719FA4-954C-4FA8-82CB-206659C3B826}">
  <ds:schemaRefs>
    <ds:schemaRef ds:uri="http://purl.org/dc/terms/"/>
    <ds:schemaRef ds:uri="16c05727-aa75-4e4a-9b5f-8a80a1165891"/>
    <ds:schemaRef ds:uri="http://purl.org/dc/elements/1.1/"/>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purl.org/dc/dcmitype/"/>
    <ds:schemaRef ds:uri="230e9df3-be65-4c73-a93b-d1236ebd677e"/>
    <ds:schemaRef ds:uri="71af3243-3dd4-4a8d-8c0d-dd76da1f02a5"/>
    <ds:schemaRef ds:uri="http://schemas.microsoft.com/sharepoint/v3"/>
  </ds:schemaRefs>
</ds:datastoreItem>
</file>

<file path=customXml/itemProps2.xml><?xml version="1.0" encoding="utf-8"?>
<ds:datastoreItem xmlns:ds="http://schemas.openxmlformats.org/officeDocument/2006/customXml" ds:itemID="{04948363-B267-4BAC-8655-100FBEC280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DBB56F-4362-4386-A1A1-3DF89889661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{312851DF-5C1F-4574-9430-62C558098AB3}tf78438558_win32</Template>
  <TotalTime>615</TotalTime>
  <Words>1790</Words>
  <Application>Microsoft Office PowerPoint</Application>
  <PresentationFormat>Grand écran</PresentationFormat>
  <Paragraphs>240</Paragraphs>
  <Slides>21</Slides>
  <Notes>11</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21</vt:i4>
      </vt:variant>
    </vt:vector>
  </HeadingPairs>
  <TitlesOfParts>
    <vt:vector size="36" baseType="lpstr">
      <vt:lpstr>Yu Gothic UI</vt:lpstr>
      <vt:lpstr>Agency FB</vt:lpstr>
      <vt:lpstr>Aptos</vt:lpstr>
      <vt:lpstr>Arial</vt:lpstr>
      <vt:lpstr>Arial Black</vt:lpstr>
      <vt:lpstr>Calibri</vt:lpstr>
      <vt:lpstr>Century Gothic</vt:lpstr>
      <vt:lpstr>FS Elliot</vt:lpstr>
      <vt:lpstr>Nunito</vt:lpstr>
      <vt:lpstr>Roboto</vt:lpstr>
      <vt:lpstr>Sabon Next LT</vt:lpstr>
      <vt:lpstr>Trebuchet MS</vt:lpstr>
      <vt:lpstr>Wingdings</vt:lpstr>
      <vt:lpstr>Personnalisé</vt:lpstr>
      <vt:lpstr>Shift</vt:lpstr>
      <vt:lpstr>Présentation PowerPoint</vt:lpstr>
      <vt:lpstr>Présentation PowerPoint</vt:lpstr>
      <vt:lpstr>Présentation PowerPoint</vt:lpstr>
      <vt:lpstr>- 120 CPTS dont 91 ACI soit 79% de la population couverte,  - 285 sages-femmes libérales adhérentes soit 21,7% par rapport à l’ensemble de la profession (3ème profession en terme de représentativité)*.  En 2023, sur l’ensemble des CPTS, 84 ont des actions sur la périnatalité et/ou la santé de la femme (prévention et parcours) en cours ou qui vont être mises en œuvre sur le territoire, contre 58 en 2022**.     * données CPAM du 29/04/2024 ** données URPS SF IDF - année 2023 </vt:lpstr>
      <vt:lpstr>Les sages-femmes dans l’exercice coordonnée</vt:lpstr>
      <vt:lpstr>I. Double enquête cpts/sfl de l’URPS SF IDF </vt:lpstr>
      <vt:lpstr>Focus sur l’adhésion des SFL</vt:lpstr>
      <vt:lpstr>II. Périnatalité et gynécologie au sein des CPTS d’Ile-de-France</vt:lpstr>
      <vt:lpstr>III. FOCUS SUR LA CPTS AUTOUR DU BOIS</vt:lpstr>
      <vt:lpstr>III. FOCUS SUR LA CPTS AUTOUR DU BOIS</vt:lpstr>
      <vt:lpstr>La Dynamique Du Projet</vt:lpstr>
      <vt:lpstr>Présentation PowerPoint</vt:lpstr>
      <vt:lpstr>L’ endométriose (mission 2)</vt:lpstr>
      <vt:lpstr>Soirée d informations destinées aux professionnels de santé de secteur </vt:lpstr>
      <vt:lpstr>Parcours femme &amp; cancer du sein (missions 2 et 3)</vt:lpstr>
      <vt:lpstr>Sensibilisation à la vaccination contre les HPV (mission 3)</vt:lpstr>
      <vt:lpstr>La dépression postnatale (missions 2 et 3)</vt:lpstr>
      <vt:lpstr>LUTTE CONTRE LES Violences faites aux femmes </vt:lpstr>
      <vt:lpstr>Pourquoi solliciter les Sages-Femmes dans les cpts? </vt:lpstr>
      <vt:lpstr>Présentation PowerPoint</vt:lpstr>
      <vt:lpstr>Merci  pour votre attention et participation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6ÈME ÉDITION JOURNÉES NATIONALES DES CPTS  Atelier 8 : Place de la périnatalité et de la gynécologie  dans les parcours de soins des CPTS en IDF</dc:title>
  <dc:subject/>
  <dc:creator>Charlotte PENAULT</dc:creator>
  <cp:lastModifiedBy>lauriane CHABRE-DUMONTET</cp:lastModifiedBy>
  <cp:revision>14</cp:revision>
  <dcterms:created xsi:type="dcterms:W3CDTF">2024-06-03T09:41:39Z</dcterms:created>
  <dcterms:modified xsi:type="dcterms:W3CDTF">2024-09-09T16:55:17Z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