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56A"/>
    <a:srgbClr val="275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0DD16-4C63-4610-B8F8-E4113E431919}" v="1" dt="2024-10-07T09:46:08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4" d="100"/>
          <a:sy n="64" d="100"/>
        </p:scale>
        <p:origin x="9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rina Loustaunau" userId="4bd46835c3be7892" providerId="LiveId" clId="{B650DD16-4C63-4610-B8F8-E4113E431919}"/>
    <pc:docChg chg="undo redo custSel addSld modSld sldOrd">
      <pc:chgData name="Sabrina Loustaunau" userId="4bd46835c3be7892" providerId="LiveId" clId="{B650DD16-4C63-4610-B8F8-E4113E431919}" dt="2024-10-07T10:22:02.737" v="340" actId="20577"/>
      <pc:docMkLst>
        <pc:docMk/>
      </pc:docMkLst>
      <pc:sldChg chg="modSp mod ord">
        <pc:chgData name="Sabrina Loustaunau" userId="4bd46835c3be7892" providerId="LiveId" clId="{B650DD16-4C63-4610-B8F8-E4113E431919}" dt="2024-10-07T09:48:45.399" v="207" actId="2711"/>
        <pc:sldMkLst>
          <pc:docMk/>
          <pc:sldMk cId="0" sldId="257"/>
        </pc:sldMkLst>
        <pc:spChg chg="mod">
          <ac:chgData name="Sabrina Loustaunau" userId="4bd46835c3be7892" providerId="LiveId" clId="{B650DD16-4C63-4610-B8F8-E4113E431919}" dt="2024-10-07T09:48:45.399" v="207" actId="2711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abrina Loustaunau" userId="4bd46835c3be7892" providerId="LiveId" clId="{B650DD16-4C63-4610-B8F8-E4113E431919}" dt="2024-10-07T09:56:17.575" v="275" actId="1076"/>
        <pc:sldMkLst>
          <pc:docMk/>
          <pc:sldMk cId="3476546326" sldId="258"/>
        </pc:sldMkLst>
        <pc:spChg chg="mod">
          <ac:chgData name="Sabrina Loustaunau" userId="4bd46835c3be7892" providerId="LiveId" clId="{B650DD16-4C63-4610-B8F8-E4113E431919}" dt="2024-10-07T09:55:26.655" v="272" actId="1076"/>
          <ac:spMkLst>
            <pc:docMk/>
            <pc:sldMk cId="3476546326" sldId="258"/>
            <ac:spMk id="2" creationId="{1824ED89-A1B8-BD2F-A4BD-34E0E0A18DB3}"/>
          </ac:spMkLst>
        </pc:spChg>
        <pc:spChg chg="mod">
          <ac:chgData name="Sabrina Loustaunau" userId="4bd46835c3be7892" providerId="LiveId" clId="{B650DD16-4C63-4610-B8F8-E4113E431919}" dt="2024-10-07T09:56:17.575" v="275" actId="1076"/>
          <ac:spMkLst>
            <pc:docMk/>
            <pc:sldMk cId="3476546326" sldId="258"/>
            <ac:spMk id="3" creationId="{FBC95AF1-A055-8C4C-32B3-925F0A1C4C45}"/>
          </ac:spMkLst>
        </pc:spChg>
      </pc:sldChg>
      <pc:sldChg chg="modSp mod">
        <pc:chgData name="Sabrina Loustaunau" userId="4bd46835c3be7892" providerId="LiveId" clId="{B650DD16-4C63-4610-B8F8-E4113E431919}" dt="2024-10-07T09:49:22.891" v="209" actId="1076"/>
        <pc:sldMkLst>
          <pc:docMk/>
          <pc:sldMk cId="2929565685" sldId="260"/>
        </pc:sldMkLst>
        <pc:spChg chg="mod">
          <ac:chgData name="Sabrina Loustaunau" userId="4bd46835c3be7892" providerId="LiveId" clId="{B650DD16-4C63-4610-B8F8-E4113E431919}" dt="2024-10-07T09:49:22.891" v="209" actId="1076"/>
          <ac:spMkLst>
            <pc:docMk/>
            <pc:sldMk cId="2929565685" sldId="260"/>
            <ac:spMk id="2" creationId="{1824ED89-A1B8-BD2F-A4BD-34E0E0A18DB3}"/>
          </ac:spMkLst>
        </pc:spChg>
      </pc:sldChg>
      <pc:sldChg chg="addSp delSp modSp mod">
        <pc:chgData name="Sabrina Loustaunau" userId="4bd46835c3be7892" providerId="LiveId" clId="{B650DD16-4C63-4610-B8F8-E4113E431919}" dt="2024-10-07T09:49:36.702" v="210" actId="1076"/>
        <pc:sldMkLst>
          <pc:docMk/>
          <pc:sldMk cId="1910588267" sldId="261"/>
        </pc:sldMkLst>
        <pc:spChg chg="mod">
          <ac:chgData name="Sabrina Loustaunau" userId="4bd46835c3be7892" providerId="LiveId" clId="{B650DD16-4C63-4610-B8F8-E4113E431919}" dt="2024-10-07T09:49:36.702" v="210" actId="1076"/>
          <ac:spMkLst>
            <pc:docMk/>
            <pc:sldMk cId="1910588267" sldId="261"/>
            <ac:spMk id="7" creationId="{A6B53C58-2A9A-0CDB-8426-736996B3BF7E}"/>
          </ac:spMkLst>
        </pc:spChg>
        <pc:spChg chg="add del">
          <ac:chgData name="Sabrina Loustaunau" userId="4bd46835c3be7892" providerId="LiveId" clId="{B650DD16-4C63-4610-B8F8-E4113E431919}" dt="2024-10-07T09:46:26.909" v="168" actId="478"/>
          <ac:spMkLst>
            <pc:docMk/>
            <pc:sldMk cId="1910588267" sldId="261"/>
            <ac:spMk id="9" creationId="{DE52F3CF-E895-C89D-3703-7F7EA4B99FDD}"/>
          </ac:spMkLst>
        </pc:spChg>
      </pc:sldChg>
      <pc:sldChg chg="delSp modSp mod">
        <pc:chgData name="Sabrina Loustaunau" userId="4bd46835c3be7892" providerId="LiveId" clId="{B650DD16-4C63-4610-B8F8-E4113E431919}" dt="2024-10-07T09:46:21.242" v="166" actId="478"/>
        <pc:sldMkLst>
          <pc:docMk/>
          <pc:sldMk cId="1342975606" sldId="262"/>
        </pc:sldMkLst>
        <pc:spChg chg="mod">
          <ac:chgData name="Sabrina Loustaunau" userId="4bd46835c3be7892" providerId="LiveId" clId="{B650DD16-4C63-4610-B8F8-E4113E431919}" dt="2024-10-07T09:38:21.323" v="85" actId="1076"/>
          <ac:spMkLst>
            <pc:docMk/>
            <pc:sldMk cId="1342975606" sldId="262"/>
            <ac:spMk id="2" creationId="{1824ED89-A1B8-BD2F-A4BD-34E0E0A18DB3}"/>
          </ac:spMkLst>
        </pc:spChg>
        <pc:spChg chg="mod">
          <ac:chgData name="Sabrina Loustaunau" userId="4bd46835c3be7892" providerId="LiveId" clId="{B650DD16-4C63-4610-B8F8-E4113E431919}" dt="2024-10-07T09:38:41.217" v="90" actId="1076"/>
          <ac:spMkLst>
            <pc:docMk/>
            <pc:sldMk cId="1342975606" sldId="262"/>
            <ac:spMk id="7" creationId="{A6B53C58-2A9A-0CDB-8426-736996B3BF7E}"/>
          </ac:spMkLst>
        </pc:spChg>
        <pc:spChg chg="del">
          <ac:chgData name="Sabrina Loustaunau" userId="4bd46835c3be7892" providerId="LiveId" clId="{B650DD16-4C63-4610-B8F8-E4113E431919}" dt="2024-10-07T09:46:21.242" v="166" actId="478"/>
          <ac:spMkLst>
            <pc:docMk/>
            <pc:sldMk cId="1342975606" sldId="262"/>
            <ac:spMk id="9" creationId="{DE52F3CF-E895-C89D-3703-7F7EA4B99FDD}"/>
          </ac:spMkLst>
        </pc:spChg>
      </pc:sldChg>
      <pc:sldChg chg="delSp modSp add mod">
        <pc:chgData name="Sabrina Loustaunau" userId="4bd46835c3be7892" providerId="LiveId" clId="{B650DD16-4C63-4610-B8F8-E4113E431919}" dt="2024-10-07T10:22:02.737" v="340" actId="20577"/>
        <pc:sldMkLst>
          <pc:docMk/>
          <pc:sldMk cId="2239379543" sldId="263"/>
        </pc:sldMkLst>
        <pc:spChg chg="mod">
          <ac:chgData name="Sabrina Loustaunau" userId="4bd46835c3be7892" providerId="LiveId" clId="{B650DD16-4C63-4610-B8F8-E4113E431919}" dt="2024-10-07T09:42:37.318" v="122" actId="20577"/>
          <ac:spMkLst>
            <pc:docMk/>
            <pc:sldMk cId="2239379543" sldId="263"/>
            <ac:spMk id="2" creationId="{1824ED89-A1B8-BD2F-A4BD-34E0E0A18DB3}"/>
          </ac:spMkLst>
        </pc:spChg>
        <pc:spChg chg="mod">
          <ac:chgData name="Sabrina Loustaunau" userId="4bd46835c3be7892" providerId="LiveId" clId="{B650DD16-4C63-4610-B8F8-E4113E431919}" dt="2024-10-07T10:22:02.737" v="340" actId="20577"/>
          <ac:spMkLst>
            <pc:docMk/>
            <pc:sldMk cId="2239379543" sldId="263"/>
            <ac:spMk id="7" creationId="{A6B53C58-2A9A-0CDB-8426-736996B3BF7E}"/>
          </ac:spMkLst>
        </pc:spChg>
        <pc:spChg chg="del">
          <ac:chgData name="Sabrina Loustaunau" userId="4bd46835c3be7892" providerId="LiveId" clId="{B650DD16-4C63-4610-B8F8-E4113E431919}" dt="2024-10-07T09:46:18.798" v="165" actId="478"/>
          <ac:spMkLst>
            <pc:docMk/>
            <pc:sldMk cId="2239379543" sldId="263"/>
            <ac:spMk id="9" creationId="{DE52F3CF-E895-C89D-3703-7F7EA4B99FDD}"/>
          </ac:spMkLst>
        </pc:spChg>
      </pc:sldChg>
      <pc:sldChg chg="delSp modSp add mod">
        <pc:chgData name="Sabrina Loustaunau" userId="4bd46835c3be7892" providerId="LiveId" clId="{B650DD16-4C63-4610-B8F8-E4113E431919}" dt="2024-10-07T09:46:16.200" v="164" actId="478"/>
        <pc:sldMkLst>
          <pc:docMk/>
          <pc:sldMk cId="3631421658" sldId="264"/>
        </pc:sldMkLst>
        <pc:spChg chg="mod">
          <ac:chgData name="Sabrina Loustaunau" userId="4bd46835c3be7892" providerId="LiveId" clId="{B650DD16-4C63-4610-B8F8-E4113E431919}" dt="2024-10-07T09:43:25.947" v="132" actId="20577"/>
          <ac:spMkLst>
            <pc:docMk/>
            <pc:sldMk cId="3631421658" sldId="264"/>
            <ac:spMk id="2" creationId="{1824ED89-A1B8-BD2F-A4BD-34E0E0A18DB3}"/>
          </ac:spMkLst>
        </pc:spChg>
        <pc:spChg chg="mod">
          <ac:chgData name="Sabrina Loustaunau" userId="4bd46835c3be7892" providerId="LiveId" clId="{B650DD16-4C63-4610-B8F8-E4113E431919}" dt="2024-10-07T09:43:37.108" v="135" actId="20577"/>
          <ac:spMkLst>
            <pc:docMk/>
            <pc:sldMk cId="3631421658" sldId="264"/>
            <ac:spMk id="7" creationId="{A6B53C58-2A9A-0CDB-8426-736996B3BF7E}"/>
          </ac:spMkLst>
        </pc:spChg>
        <pc:spChg chg="del">
          <ac:chgData name="Sabrina Loustaunau" userId="4bd46835c3be7892" providerId="LiveId" clId="{B650DD16-4C63-4610-B8F8-E4113E431919}" dt="2024-10-07T09:46:16.200" v="164" actId="478"/>
          <ac:spMkLst>
            <pc:docMk/>
            <pc:sldMk cId="3631421658" sldId="264"/>
            <ac:spMk id="9" creationId="{DE52F3CF-E895-C89D-3703-7F7EA4B99FDD}"/>
          </ac:spMkLst>
        </pc:spChg>
      </pc:sldChg>
      <pc:sldChg chg="addSp delSp modSp add mod">
        <pc:chgData name="Sabrina Loustaunau" userId="4bd46835c3be7892" providerId="LiveId" clId="{B650DD16-4C63-4610-B8F8-E4113E431919}" dt="2024-10-07T09:52:46.949" v="238" actId="20577"/>
        <pc:sldMkLst>
          <pc:docMk/>
          <pc:sldMk cId="30407123" sldId="265"/>
        </pc:sldMkLst>
        <pc:spChg chg="mod">
          <ac:chgData name="Sabrina Loustaunau" userId="4bd46835c3be7892" providerId="LiveId" clId="{B650DD16-4C63-4610-B8F8-E4113E431919}" dt="2024-10-07T09:52:46.949" v="238" actId="20577"/>
          <ac:spMkLst>
            <pc:docMk/>
            <pc:sldMk cId="30407123" sldId="265"/>
            <ac:spMk id="2" creationId="{1824ED89-A1B8-BD2F-A4BD-34E0E0A18DB3}"/>
          </ac:spMkLst>
        </pc:spChg>
        <pc:spChg chg="del mod">
          <ac:chgData name="Sabrina Loustaunau" userId="4bd46835c3be7892" providerId="LiveId" clId="{B650DD16-4C63-4610-B8F8-E4113E431919}" dt="2024-10-07T09:46:01.142" v="159" actId="478"/>
          <ac:spMkLst>
            <pc:docMk/>
            <pc:sldMk cId="30407123" sldId="265"/>
            <ac:spMk id="7" creationId="{A6B53C58-2A9A-0CDB-8426-736996B3BF7E}"/>
          </ac:spMkLst>
        </pc:spChg>
        <pc:spChg chg="del">
          <ac:chgData name="Sabrina Loustaunau" userId="4bd46835c3be7892" providerId="LiveId" clId="{B650DD16-4C63-4610-B8F8-E4113E431919}" dt="2024-10-07T09:46:12.226" v="163" actId="478"/>
          <ac:spMkLst>
            <pc:docMk/>
            <pc:sldMk cId="30407123" sldId="265"/>
            <ac:spMk id="9" creationId="{DE52F3CF-E895-C89D-3703-7F7EA4B99FDD}"/>
          </ac:spMkLst>
        </pc:spChg>
        <pc:picChg chg="add mod">
          <ac:chgData name="Sabrina Loustaunau" userId="4bd46835c3be7892" providerId="LiveId" clId="{B650DD16-4C63-4610-B8F8-E4113E431919}" dt="2024-10-07T09:46:43.657" v="172" actId="1076"/>
          <ac:picMkLst>
            <pc:docMk/>
            <pc:sldMk cId="30407123" sldId="265"/>
            <ac:picMk id="5" creationId="{EE506365-F7BB-5579-C6AE-C37FFBB2065D}"/>
          </ac:picMkLst>
        </pc:picChg>
      </pc:sldChg>
      <pc:sldChg chg="addSp delSp modSp add mod">
        <pc:chgData name="Sabrina Loustaunau" userId="4bd46835c3be7892" providerId="LiveId" clId="{B650DD16-4C63-4610-B8F8-E4113E431919}" dt="2024-10-07T10:21:59.198" v="339" actId="1076"/>
        <pc:sldMkLst>
          <pc:docMk/>
          <pc:sldMk cId="2685881160" sldId="266"/>
        </pc:sldMkLst>
        <pc:spChg chg="mod">
          <ac:chgData name="Sabrina Loustaunau" userId="4bd46835c3be7892" providerId="LiveId" clId="{B650DD16-4C63-4610-B8F8-E4113E431919}" dt="2024-10-07T10:21:59.198" v="339" actId="1076"/>
          <ac:spMkLst>
            <pc:docMk/>
            <pc:sldMk cId="2685881160" sldId="266"/>
            <ac:spMk id="2" creationId="{1824ED89-A1B8-BD2F-A4BD-34E0E0A18DB3}"/>
          </ac:spMkLst>
        </pc:spChg>
        <pc:spChg chg="add mod">
          <ac:chgData name="Sabrina Loustaunau" userId="4bd46835c3be7892" providerId="LiveId" clId="{B650DD16-4C63-4610-B8F8-E4113E431919}" dt="2024-10-07T10:21:55.956" v="338" actId="1076"/>
          <ac:spMkLst>
            <pc:docMk/>
            <pc:sldMk cId="2685881160" sldId="266"/>
            <ac:spMk id="6" creationId="{4C1A7B0E-E7D9-B92F-853F-15FA8C151AD1}"/>
          </ac:spMkLst>
        </pc:spChg>
        <pc:picChg chg="del">
          <ac:chgData name="Sabrina Loustaunau" userId="4bd46835c3be7892" providerId="LiveId" clId="{B650DD16-4C63-4610-B8F8-E4113E431919}" dt="2024-10-07T09:50:18.959" v="222" actId="478"/>
          <ac:picMkLst>
            <pc:docMk/>
            <pc:sldMk cId="2685881160" sldId="266"/>
            <ac:picMk id="5" creationId="{EE506365-F7BB-5579-C6AE-C37FFBB2065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matchingName="Title and body" userDrawn="1">
  <p:cSld name="Title and body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 bwMode="auto">
          <a:xfrm flipH="1">
            <a:off x="4776800" y="2067599"/>
            <a:ext cx="7415200" cy="47904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1" name="Google Shape;51;p4"/>
          <p:cNvSpPr/>
          <p:nvPr/>
        </p:nvSpPr>
        <p:spPr bwMode="auto">
          <a:xfrm>
            <a:off x="0" y="3766000"/>
            <a:ext cx="9827200" cy="3092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2" name="Google Shape;51;p4"/>
          <p:cNvSpPr/>
          <p:nvPr userDrawn="1"/>
        </p:nvSpPr>
        <p:spPr bwMode="auto">
          <a:xfrm rot="10800000">
            <a:off x="6358070" y="-1"/>
            <a:ext cx="5833929" cy="2615013"/>
          </a:xfrm>
          <a:prstGeom prst="rtTriangle">
            <a:avLst/>
          </a:prstGeom>
          <a:solidFill>
            <a:srgbClr val="41868B"/>
          </a:solidFill>
          <a:ln>
            <a:solidFill>
              <a:srgbClr val="41868B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400"/>
          </a:p>
        </p:txBody>
      </p:sp>
      <p:sp>
        <p:nvSpPr>
          <p:cNvPr id="5" name="Google Shape;67;p6"/>
          <p:cNvSpPr/>
          <p:nvPr userDrawn="1"/>
        </p:nvSpPr>
        <p:spPr bwMode="auto">
          <a:xfrm>
            <a:off x="271000" y="275000"/>
            <a:ext cx="11650000" cy="6308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2400"/>
              <a:t>6ÈME ÉDITION</a:t>
            </a:r>
          </a:p>
          <a:p>
            <a:r>
              <a:rPr lang="fr-FR" sz="2400"/>
              <a:t>JOURNÉES NATIONALES DES CPTS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83532" y="5899389"/>
            <a:ext cx="4357653" cy="58205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0BA4335-7E6C-5C2A-214A-568EEEAD36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1533" y="548680"/>
            <a:ext cx="1645856" cy="12084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pour modifier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771D1EB-D794-9049-956C-B776D45FF990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P.Marissal ACB 2012</a:t>
            </a:r>
            <a:endParaRPr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DE57938-5CF9-C04D-AF5D-40D0878D74A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415600" y="1536633"/>
            <a:ext cx="11360800" cy="4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1pPr>
            <a:lvl2pPr marL="914400" lvl="1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2pPr>
            <a:lvl3pPr marL="1371600" lvl="2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3pPr>
            <a:lvl4pPr marL="1828800" lvl="3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4pPr>
            <a:lvl5pPr marL="2286000" lvl="4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5pPr>
            <a:lvl6pPr marL="2743200" lvl="5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6pPr>
            <a:lvl7pPr marL="3200400" lvl="6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7pPr>
            <a:lvl8pPr marL="3657600" lvl="7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8pPr>
            <a:lvl9pPr marL="4114800" lvl="8" indent="-29845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11187645" y="6058224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1pPr>
            <a:lvl2pPr lvl="1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2pPr>
            <a:lvl3pPr lvl="2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3pPr>
            <a:lvl4pPr lvl="3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4pPr>
            <a:lvl5pPr lvl="4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5pPr>
            <a:lvl6pPr lvl="5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6pPr>
            <a:lvl7pPr lvl="6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7pPr>
            <a:lvl8pPr lvl="7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8pPr>
            <a:lvl9pPr lvl="8" algn="r">
              <a:buNone/>
              <a:defRPr sz="1350">
                <a:solidFill>
                  <a:schemeClr val="dk2"/>
                </a:solidFill>
                <a:latin typeface="Nunito"/>
                <a:ea typeface="Nunito"/>
                <a:cs typeface="Nunito"/>
              </a:defRPr>
            </a:lvl9pPr>
          </a:lstStyle>
          <a:p>
            <a:pPr>
              <a:defRPr/>
            </a:pPr>
            <a:fld id="{00000000-1234-1234-1234-123412341234}" type="slidenum">
              <a:rPr lang="fr-FR"/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sldNum="0" hdr="0" ftr="0" dt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5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 bwMode="auto">
          <a:xfrm>
            <a:off x="2122745" y="2708920"/>
            <a:ext cx="7946511" cy="1200329"/>
          </a:xfrm>
          <a:prstGeom prst="rect">
            <a:avLst/>
          </a:prstGeom>
          <a:noFill/>
          <a:ln w="38100">
            <a:solidFill>
              <a:srgbClr val="21356A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6</a:t>
            </a:r>
            <a:r>
              <a:rPr lang="fr-FR" sz="3600" b="1" baseline="30000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ème</a:t>
            </a: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 édition </a:t>
            </a:r>
            <a:b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</a:br>
            <a:r>
              <a:rPr lang="fr-FR" sz="3600" b="1" dirty="0">
                <a:solidFill>
                  <a:srgbClr val="213469"/>
                </a:solidFill>
                <a:latin typeface="Yu Gothic UI"/>
                <a:ea typeface="Yu Gothic UI"/>
                <a:cs typeface="Arial"/>
              </a:rPr>
              <a:t>des Journées Nationales des CPTS </a:t>
            </a:r>
            <a:endParaRPr dirty="0"/>
          </a:p>
        </p:txBody>
      </p:sp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219311" y="716136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VII. Conclusion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 descr="Une image contenant texte, capture d’écran, carte de visite, Police&#10;&#10;Description générée automatiquement">
            <a:extLst>
              <a:ext uri="{FF2B5EF4-FFF2-40B4-BE49-F238E27FC236}">
                <a16:creationId xmlns:a16="http://schemas.microsoft.com/office/drawing/2014/main" id="{EE506365-F7BB-5579-C6AE-C37FFBB20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671" y="1239356"/>
            <a:ext cx="6057633" cy="43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511824" y="1014805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VIII. A venir…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C1A7B0E-E7D9-B92F-853F-15FA8C151AD1}"/>
              </a:ext>
            </a:extLst>
          </p:cNvPr>
          <p:cNvSpPr txBox="1"/>
          <p:nvPr/>
        </p:nvSpPr>
        <p:spPr>
          <a:xfrm>
            <a:off x="1006949" y="2274838"/>
            <a:ext cx="1017810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1356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Réunir les professionnels en janvier 2025 pour leur présenter toutes les tensions communes aux professions.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rgbClr val="21356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1356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Continuer le travail sur les tensions éthiques observées en 2025 dans l’espace de réflexion éthique.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rgbClr val="21356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1356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Colloque en 2025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solidFill>
                <a:srgbClr val="21356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21356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Parution d’articles de recherche </a:t>
            </a:r>
          </a:p>
        </p:txBody>
      </p:sp>
    </p:spTree>
    <p:extLst>
      <p:ext uri="{BB962C8B-B14F-4D97-AF65-F5344CB8AC3E}">
        <p14:creationId xmlns:p14="http://schemas.microsoft.com/office/powerpoint/2010/main" val="2685881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 bwMode="auto">
          <a:xfrm>
            <a:off x="1727465" y="2490281"/>
            <a:ext cx="8737070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Atelier 17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endParaRPr lang="fr-FR" sz="2800" b="1" dirty="0">
              <a:solidFill>
                <a:srgbClr val="21346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fr-FR" sz="4400" b="1" dirty="0">
                <a:solidFill>
                  <a:srgbClr val="21346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CPTS et réflexion éthique 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655840" y="6926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Sommaire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BC95AF1-A055-8C4C-32B3-925F0A1C4C45}"/>
              </a:ext>
            </a:extLst>
          </p:cNvPr>
          <p:cNvSpPr txBox="1"/>
          <p:nvPr/>
        </p:nvSpPr>
        <p:spPr>
          <a:xfrm>
            <a:off x="2135560" y="1484784"/>
            <a:ext cx="89289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Présentation du territoire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Genèse du projet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Méthodologie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Résultats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Ateliers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</a:p>
          <a:p>
            <a:pPr marL="400050" indent="-400050" algn="just">
              <a:buFont typeface="+mj-lt"/>
              <a:buAutoNum type="romanUcPeriod"/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venir…</a:t>
            </a:r>
          </a:p>
          <a:p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4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511824" y="693730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Présentation du territoire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36170A4-D315-492E-0105-FA8AED7E0607}"/>
              </a:ext>
            </a:extLst>
          </p:cNvPr>
          <p:cNvSpPr txBox="1"/>
          <p:nvPr/>
        </p:nvSpPr>
        <p:spPr>
          <a:xfrm>
            <a:off x="839416" y="2268755"/>
            <a:ext cx="56886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</a:rPr>
              <a:t> 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territoire de la CPTS couvre 86 000 habitants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Elle existe depuis 2021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CPTS de taille 3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3 MSP et 1 MPSU </a:t>
            </a:r>
          </a:p>
          <a:p>
            <a:pPr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5 Quartiers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olitique de la Ville (QPV)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accent1"/>
              </a:solidFill>
            </a:endParaRPr>
          </a:p>
        </p:txBody>
      </p:sp>
      <p:pic>
        <p:nvPicPr>
          <p:cNvPr id="11" name="Image 10" descr="Une image contenant texte, carte, diagramme&#10;&#10;Description générée automatiquement">
            <a:extLst>
              <a:ext uri="{FF2B5EF4-FFF2-40B4-BE49-F238E27FC236}">
                <a16:creationId xmlns:a16="http://schemas.microsoft.com/office/drawing/2014/main" id="{CE9F5E28-531E-A549-B7C4-5F99C20A2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988840"/>
            <a:ext cx="4777502" cy="342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11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223792" y="68729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Genèse du projet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 5" descr="Une image contenant texte, Police, capture d’écran, ligne&#10;&#10;Description générée automatiquement">
            <a:extLst>
              <a:ext uri="{FF2B5EF4-FFF2-40B4-BE49-F238E27FC236}">
                <a16:creationId xmlns:a16="http://schemas.microsoft.com/office/drawing/2014/main" id="{2F2CE9AF-C13F-2B0E-F859-A1CB1B1AC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59" y="2113244"/>
            <a:ext cx="10358081" cy="263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56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079776" y="692696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Méthodologie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B53C58-2A9A-0CDB-8426-736996B3BF7E}"/>
              </a:ext>
            </a:extLst>
          </p:cNvPr>
          <p:cNvSpPr txBox="1"/>
          <p:nvPr/>
        </p:nvSpPr>
        <p:spPr>
          <a:xfrm>
            <a:off x="839416" y="1772816"/>
            <a:ext cx="110892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Atelier de co-construction : </a:t>
            </a:r>
          </a:p>
          <a:p>
            <a:pPr algn="just"/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 avec différents professionnels pour réfléchir sur les enjeux et questionnement éthiques.</a:t>
            </a: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group </a:t>
            </a:r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b="0" i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Recueillir les tensions ressenties dans leur exercice. </a:t>
            </a:r>
            <a:endParaRPr lang="fr-FR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0" i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Thématique de l’entretien semi-directif : </a:t>
            </a:r>
            <a:endParaRPr lang="fr-FR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positionnement pro dans le parcours</a:t>
            </a: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0" i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enjeux dans l’interprofessionnalité</a:t>
            </a: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Retranscription : </a:t>
            </a:r>
          </a:p>
          <a:p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Assurer une fidélité des propos recueillis pour garantir l'authenticité des échanges</a:t>
            </a:r>
          </a:p>
          <a:p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Analyse : </a:t>
            </a:r>
          </a:p>
          <a:p>
            <a:r>
              <a:rPr lang="fr-FR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Combiner l'utilisation d'outils numériques et l'expertise humaine pour une analyse approfondie et complète des données.</a:t>
            </a:r>
          </a:p>
          <a:p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E52F3CF-E895-C89D-3703-7F7EA4B99FDD}"/>
              </a:ext>
            </a:extLst>
          </p:cNvPr>
          <p:cNvSpPr txBox="1"/>
          <p:nvPr/>
        </p:nvSpPr>
        <p:spPr>
          <a:xfrm>
            <a:off x="9130259" y="5980638"/>
            <a:ext cx="23663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2135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 à venir...</a:t>
            </a:r>
            <a:endParaRPr lang="fr-FR" dirty="0">
              <a:solidFill>
                <a:srgbClr val="21356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8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295800" y="87736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IV. Résultats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B53C58-2A9A-0CDB-8426-736996B3BF7E}"/>
              </a:ext>
            </a:extLst>
          </p:cNvPr>
          <p:cNvSpPr txBox="1"/>
          <p:nvPr/>
        </p:nvSpPr>
        <p:spPr>
          <a:xfrm>
            <a:off x="1199456" y="1865681"/>
            <a:ext cx="979308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Conflits entre les VALEURS et la PRATIQUE professionnelle</a:t>
            </a: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Hiérarchie ressentie entre les PDS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Identification du bon et du mauvais PDS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Priorisation dans les prises en soins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Incommunicabilité </a:t>
            </a: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Se positionner dans la chaine de responsabilité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Désir d’autonomie et contraintes ressenties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Prises en soins pluriprofessionnelles ou interprofessionnelles</a:t>
            </a: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97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295800" y="87736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V. Ateliers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B53C58-2A9A-0CDB-8426-736996B3BF7E}"/>
              </a:ext>
            </a:extLst>
          </p:cNvPr>
          <p:cNvSpPr txBox="1"/>
          <p:nvPr/>
        </p:nvSpPr>
        <p:spPr>
          <a:xfrm>
            <a:off x="1199456" y="2060848"/>
            <a:ext cx="97930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 groupes</a:t>
            </a:r>
            <a:endParaRPr lang="fr-FR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Chacun travaille sur 3 des 6 tensions identifiées - 15 minutes</a:t>
            </a:r>
          </a:p>
          <a:p>
            <a:pPr algn="just">
              <a:lnSpc>
                <a:spcPct val="150000"/>
              </a:lnSpc>
            </a:pPr>
            <a:endParaRPr lang="fr-FR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 ces tensions éthiques se manifestent dans vos CPTS ?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 résoudre ces tensions éthiques dans vos CPTS ?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79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 bwMode="auto">
          <a:xfrm>
            <a:off x="8832304" y="692696"/>
            <a:ext cx="2761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rgbClr val="27594B"/>
                </a:solidFill>
                <a:latin typeface="Aptos" panose="020B0004020202020204" pitchFamily="34" charset="0"/>
                <a:ea typeface="Yu Gothic UI"/>
              </a:rPr>
              <a:t>Les 9 et 10 octobre 2024</a:t>
            </a:r>
            <a:endParaRPr dirty="0">
              <a:solidFill>
                <a:srgbClr val="27594B"/>
              </a:solidFill>
              <a:latin typeface="Aptos" panose="020B00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24ED89-A1B8-BD2F-A4BD-34E0E0A18DB3}"/>
              </a:ext>
            </a:extLst>
          </p:cNvPr>
          <p:cNvSpPr txBox="1"/>
          <p:nvPr/>
        </p:nvSpPr>
        <p:spPr>
          <a:xfrm>
            <a:off x="4295800" y="877362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VI. Discussion</a:t>
            </a:r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6B53C58-2A9A-0CDB-8426-736996B3BF7E}"/>
              </a:ext>
            </a:extLst>
          </p:cNvPr>
          <p:cNvSpPr txBox="1"/>
          <p:nvPr/>
        </p:nvSpPr>
        <p:spPr>
          <a:xfrm>
            <a:off x="1199456" y="1844824"/>
            <a:ext cx="9793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21658"/>
      </p:ext>
    </p:extLst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13469"/>
      </a:dk2>
      <a:lt2>
        <a:srgbClr val="E2B129"/>
      </a:lt2>
      <a:accent1>
        <a:srgbClr val="213469"/>
      </a:accent1>
      <a:accent2>
        <a:srgbClr val="D9563F"/>
      </a:accent2>
      <a:accent3>
        <a:srgbClr val="94DCDC"/>
      </a:accent3>
      <a:accent4>
        <a:srgbClr val="14F597"/>
      </a:accent4>
      <a:accent5>
        <a:srgbClr val="3D4594"/>
      </a:accent5>
      <a:accent6>
        <a:srgbClr val="6EB1B4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358</Words>
  <Application>Microsoft Office PowerPoint</Application>
  <DocSecurity>0</DocSecurity>
  <PresentationFormat>Grand écran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Yu Gothic UI</vt:lpstr>
      <vt:lpstr>Aptos</vt:lpstr>
      <vt:lpstr>Arial</vt:lpstr>
      <vt:lpstr>Calibri</vt:lpstr>
      <vt:lpstr>Courier New</vt:lpstr>
      <vt:lpstr>Nunito</vt:lpstr>
      <vt:lpstr>Wingdings</vt:lpstr>
      <vt:lpstr>Shift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Secrétariat FCPTS</dc:creator>
  <cp:keywords/>
  <dc:description/>
  <cp:lastModifiedBy>Sabrina Loustaunau</cp:lastModifiedBy>
  <cp:revision>126</cp:revision>
  <dcterms:created xsi:type="dcterms:W3CDTF">2023-01-12T08:34:55Z</dcterms:created>
  <dcterms:modified xsi:type="dcterms:W3CDTF">2024-10-07T10:22:10Z</dcterms:modified>
  <cp:category/>
  <dc:identifier/>
  <cp:contentStatus/>
  <dc:language/>
  <cp:version/>
</cp:coreProperties>
</file>