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56A"/>
    <a:srgbClr val="275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C9C83A-6D35-42D3-9272-022DB2A4BEB4}" v="17" dt="2024-10-05T07:52:21.1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0" d="100"/>
          <a:sy n="180" d="100"/>
        </p:scale>
        <p:origin x="-661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n Brunier" userId="8daac7afcedabeab" providerId="LiveId" clId="{55C9C83A-6D35-42D3-9272-022DB2A4BEB4}"/>
    <pc:docChg chg="custSel addSld modSld">
      <pc:chgData name="Julien Brunier" userId="8daac7afcedabeab" providerId="LiveId" clId="{55C9C83A-6D35-42D3-9272-022DB2A4BEB4}" dt="2024-10-05T07:55:43.842" v="143" actId="1038"/>
      <pc:docMkLst>
        <pc:docMk/>
      </pc:docMkLst>
      <pc:sldChg chg="addSp modSp mod">
        <pc:chgData name="Julien Brunier" userId="8daac7afcedabeab" providerId="LiveId" clId="{55C9C83A-6D35-42D3-9272-022DB2A4BEB4}" dt="2024-10-05T07:51:35.544" v="95" actId="20577"/>
        <pc:sldMkLst>
          <pc:docMk/>
          <pc:sldMk cId="0" sldId="257"/>
        </pc:sldMkLst>
        <pc:spChg chg="add">
          <ac:chgData name="Julien Brunier" userId="8daac7afcedabeab" providerId="LiveId" clId="{55C9C83A-6D35-42D3-9272-022DB2A4BEB4}" dt="2024-10-05T07:51:25.110" v="90"/>
          <ac:spMkLst>
            <pc:docMk/>
            <pc:sldMk cId="0" sldId="257"/>
            <ac:spMk id="2" creationId="{F9AE1ABB-DDDA-8D17-10ED-47551BB93C93}"/>
          </ac:spMkLst>
        </pc:spChg>
        <pc:spChg chg="mod">
          <ac:chgData name="Julien Brunier" userId="8daac7afcedabeab" providerId="LiveId" clId="{55C9C83A-6D35-42D3-9272-022DB2A4BEB4}" dt="2024-10-05T07:51:35.544" v="95" actId="20577"/>
          <ac:spMkLst>
            <pc:docMk/>
            <pc:sldMk cId="0" sldId="257"/>
            <ac:spMk id="3" creationId="{00000000-0000-0000-0000-000000000000}"/>
          </ac:spMkLst>
        </pc:spChg>
        <pc:spChg chg="add mod">
          <ac:chgData name="Julien Brunier" userId="8daac7afcedabeab" providerId="LiveId" clId="{55C9C83A-6D35-42D3-9272-022DB2A4BEB4}" dt="2024-10-05T07:51:28.742" v="92"/>
          <ac:spMkLst>
            <pc:docMk/>
            <pc:sldMk cId="0" sldId="257"/>
            <ac:spMk id="4" creationId="{A8678C8B-1CA1-6F91-2043-0FD48BA8232E}"/>
          </ac:spMkLst>
        </pc:spChg>
      </pc:sldChg>
      <pc:sldChg chg="addSp delSp modSp new mod modClrScheme chgLayout">
        <pc:chgData name="Julien Brunier" userId="8daac7afcedabeab" providerId="LiveId" clId="{55C9C83A-6D35-42D3-9272-022DB2A4BEB4}" dt="2024-10-05T07:55:43.842" v="143" actId="1038"/>
        <pc:sldMkLst>
          <pc:docMk/>
          <pc:sldMk cId="1696220818" sldId="258"/>
        </pc:sldMkLst>
        <pc:spChg chg="del">
          <ac:chgData name="Julien Brunier" userId="8daac7afcedabeab" providerId="LiveId" clId="{55C9C83A-6D35-42D3-9272-022DB2A4BEB4}" dt="2024-10-05T07:46:40.083" v="1" actId="700"/>
          <ac:spMkLst>
            <pc:docMk/>
            <pc:sldMk cId="1696220818" sldId="258"/>
            <ac:spMk id="2" creationId="{8385A95D-63CC-64A7-D23B-9BC7C244F7F9}"/>
          </ac:spMkLst>
        </pc:spChg>
        <pc:spChg chg="del">
          <ac:chgData name="Julien Brunier" userId="8daac7afcedabeab" providerId="LiveId" clId="{55C9C83A-6D35-42D3-9272-022DB2A4BEB4}" dt="2024-10-05T07:46:40.083" v="1" actId="700"/>
          <ac:spMkLst>
            <pc:docMk/>
            <pc:sldMk cId="1696220818" sldId="258"/>
            <ac:spMk id="3" creationId="{FA8A8186-715D-B7AA-E391-55A2FDEE3776}"/>
          </ac:spMkLst>
        </pc:spChg>
        <pc:spChg chg="add del mod ord">
          <ac:chgData name="Julien Brunier" userId="8daac7afcedabeab" providerId="LiveId" clId="{55C9C83A-6D35-42D3-9272-022DB2A4BEB4}" dt="2024-10-05T07:46:43.577" v="2" actId="700"/>
          <ac:spMkLst>
            <pc:docMk/>
            <pc:sldMk cId="1696220818" sldId="258"/>
            <ac:spMk id="4" creationId="{02CF6651-DD85-F80D-07C3-D50F8BD816C9}"/>
          </ac:spMkLst>
        </pc:spChg>
        <pc:spChg chg="add del mod ord">
          <ac:chgData name="Julien Brunier" userId="8daac7afcedabeab" providerId="LiveId" clId="{55C9C83A-6D35-42D3-9272-022DB2A4BEB4}" dt="2024-10-05T07:46:43.577" v="2" actId="700"/>
          <ac:spMkLst>
            <pc:docMk/>
            <pc:sldMk cId="1696220818" sldId="258"/>
            <ac:spMk id="5" creationId="{5C062818-D8D0-17AE-4F9C-F240C971A4B0}"/>
          </ac:spMkLst>
        </pc:spChg>
        <pc:spChg chg="add mod">
          <ac:chgData name="Julien Brunier" userId="8daac7afcedabeab" providerId="LiveId" clId="{55C9C83A-6D35-42D3-9272-022DB2A4BEB4}" dt="2024-10-05T07:55:43.842" v="143" actId="1038"/>
          <ac:spMkLst>
            <pc:docMk/>
            <pc:sldMk cId="1696220818" sldId="258"/>
            <ac:spMk id="8" creationId="{488D516D-1B58-1206-2B1A-35CD10ABE951}"/>
          </ac:spMkLst>
        </pc:spChg>
        <pc:graphicFrameChg chg="add mod">
          <ac:chgData name="Julien Brunier" userId="8daac7afcedabeab" providerId="LiveId" clId="{55C9C83A-6D35-42D3-9272-022DB2A4BEB4}" dt="2024-10-05T07:49:27.986" v="3"/>
          <ac:graphicFrameMkLst>
            <pc:docMk/>
            <pc:sldMk cId="1696220818" sldId="258"/>
            <ac:graphicFrameMk id="6" creationId="{B6846F57-A61C-0949-524D-C1F6489AEAC6}"/>
          </ac:graphicFrameMkLst>
        </pc:graphicFrameChg>
        <pc:graphicFrameChg chg="add mod">
          <ac:chgData name="Julien Brunier" userId="8daac7afcedabeab" providerId="LiveId" clId="{55C9C83A-6D35-42D3-9272-022DB2A4BEB4}" dt="2024-10-05T07:49:41.878" v="4"/>
          <ac:graphicFrameMkLst>
            <pc:docMk/>
            <pc:sldMk cId="1696220818" sldId="258"/>
            <ac:graphicFrameMk id="7" creationId="{54D4B388-648E-01D2-F890-78D6622F08D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Title and body" userDrawn="1">
  <p:cSld name="Title and body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 bwMode="auto">
          <a:xfrm flipH="1">
            <a:off x="4776800" y="2067599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400"/>
          </a:p>
        </p:txBody>
      </p:sp>
      <p:sp>
        <p:nvSpPr>
          <p:cNvPr id="51" name="Google Shape;51;p4"/>
          <p:cNvSpPr/>
          <p:nvPr/>
        </p:nvSpPr>
        <p:spPr bwMode="auto">
          <a:xfrm>
            <a:off x="0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400"/>
          </a:p>
        </p:txBody>
      </p:sp>
      <p:sp>
        <p:nvSpPr>
          <p:cNvPr id="2" name="Google Shape;51;p4"/>
          <p:cNvSpPr/>
          <p:nvPr userDrawn="1"/>
        </p:nvSpPr>
        <p:spPr bwMode="auto">
          <a:xfrm rot="10800000">
            <a:off x="6358070" y="-1"/>
            <a:ext cx="5833929" cy="2615013"/>
          </a:xfrm>
          <a:prstGeom prst="rtTriangle">
            <a:avLst/>
          </a:prstGeom>
          <a:solidFill>
            <a:srgbClr val="41868B"/>
          </a:solidFill>
          <a:ln>
            <a:solidFill>
              <a:srgbClr val="41868B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400"/>
          </a:p>
        </p:txBody>
      </p:sp>
      <p:sp>
        <p:nvSpPr>
          <p:cNvPr id="5" name="Google Shape;67;p6"/>
          <p:cNvSpPr/>
          <p:nvPr userDrawn="1"/>
        </p:nvSpPr>
        <p:spPr bwMode="auto">
          <a:xfrm>
            <a:off x="271000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2400"/>
              <a:t>6ÈME ÉDITION</a:t>
            </a:r>
          </a:p>
          <a:p>
            <a:r>
              <a:rPr lang="fr-FR" sz="2400"/>
              <a:t>JOURNÉES NATIONALES DES CPTS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83532" y="5899389"/>
            <a:ext cx="4357653" cy="58205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0BA4335-7E6C-5C2A-214A-568EEEAD36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1533" y="548680"/>
            <a:ext cx="1645856" cy="12084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P.Marissal ACB 2012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771D1EB-D794-9049-956C-B776D45FF9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P.Marissal ACB 2012</a:t>
            </a:r>
            <a:endParaRPr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DE57938-5CF9-C04D-AF5D-40D0878D74A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415600" y="1536633"/>
            <a:ext cx="11360800" cy="45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1pPr>
            <a:lvl2pPr marL="914400" lvl="1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2pPr>
            <a:lvl3pPr marL="1371600" lvl="2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3pPr>
            <a:lvl4pPr marL="1828800" lvl="3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4pPr>
            <a:lvl5pPr marL="2286000" lvl="4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5pPr>
            <a:lvl6pPr marL="2743200" lvl="5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6pPr>
            <a:lvl7pPr marL="3200400" lvl="6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7pPr>
            <a:lvl8pPr marL="3657600" lvl="7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8pPr>
            <a:lvl9pPr marL="4114800" lvl="8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 bwMode="auto">
          <a:xfrm>
            <a:off x="11187645" y="6058224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1pPr>
            <a:lvl2pPr lvl="1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2pPr>
            <a:lvl3pPr lvl="2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3pPr>
            <a:lvl4pPr lvl="3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4pPr>
            <a:lvl5pPr lvl="4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5pPr>
            <a:lvl6pPr lvl="5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6pPr>
            <a:lvl7pPr lvl="6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7pPr>
            <a:lvl8pPr lvl="7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8pPr>
            <a:lvl9pPr lvl="8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9pPr>
          </a:lstStyle>
          <a:p>
            <a:pPr>
              <a:defRPr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hf sldNum="0" hdr="0" ftr="0" dt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 bwMode="auto">
          <a:xfrm>
            <a:off x="2122745" y="2708920"/>
            <a:ext cx="7946511" cy="1200329"/>
          </a:xfrm>
          <a:prstGeom prst="rect">
            <a:avLst/>
          </a:prstGeom>
          <a:noFill/>
          <a:ln w="38100">
            <a:solidFill>
              <a:srgbClr val="21356A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6</a:t>
            </a:r>
            <a:r>
              <a:rPr lang="fr-FR" sz="3600" b="1" baseline="30000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ème</a:t>
            </a:r>
            <a: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 édition </a:t>
            </a:r>
            <a:b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</a:br>
            <a: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des Journées Nationales des CPTS </a:t>
            </a:r>
            <a:endParaRPr dirty="0"/>
          </a:p>
        </p:txBody>
      </p:sp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 bwMode="auto">
          <a:xfrm>
            <a:off x="1727465" y="2156604"/>
            <a:ext cx="873707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Atelier 5</a:t>
            </a:r>
            <a:endParaRPr dirty="0"/>
          </a:p>
          <a:p>
            <a:pPr algn="ctr">
              <a:defRPr/>
            </a:pPr>
            <a:endParaRPr lang="fr-FR" sz="2800" b="1" dirty="0">
              <a:solidFill>
                <a:srgbClr val="213469"/>
              </a:solidFill>
              <a:latin typeface="Yu Gothic UI"/>
              <a:ea typeface="Yu Gothic UI"/>
              <a:cs typeface="Arial"/>
            </a:endParaRPr>
          </a:p>
          <a:p>
            <a:pPr algn="ctr">
              <a:defRPr/>
            </a:pPr>
            <a:r>
              <a:rPr lang="fr-FR" sz="44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Fresque Quizz : les CPTS actrices du changement?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4D4B388-648E-01D2-F890-78D6622F08DF}"/>
              </a:ext>
            </a:extLst>
          </p:cNvPr>
          <p:cNvGraphicFramePr>
            <a:graphicFrameLocks noGrp="1"/>
          </p:cNvGraphicFramePr>
          <p:nvPr/>
        </p:nvGraphicFramePr>
        <p:xfrm>
          <a:off x="800100" y="2409825"/>
          <a:ext cx="10591800" cy="2774950"/>
        </p:xfrm>
        <a:graphic>
          <a:graphicData uri="http://schemas.openxmlformats.org/drawingml/2006/table">
            <a:tbl>
              <a:tblPr/>
              <a:tblGrid>
                <a:gridCol w="2552700">
                  <a:extLst>
                    <a:ext uri="{9D8B030D-6E8A-4147-A177-3AD203B41FA5}">
                      <a16:colId xmlns:a16="http://schemas.microsoft.com/office/drawing/2014/main" val="634688616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4263010302"/>
                    </a:ext>
                  </a:extLst>
                </a:gridCol>
                <a:gridCol w="2298700">
                  <a:extLst>
                    <a:ext uri="{9D8B030D-6E8A-4147-A177-3AD203B41FA5}">
                      <a16:colId xmlns:a16="http://schemas.microsoft.com/office/drawing/2014/main" val="201952877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01814395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7008202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Ce qu'on fait déjà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Ce qu'on pourra faire demain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Les freins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Les leviers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71257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Soins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494967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Mobilités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7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023031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Alimentation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6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75082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Bâtiments</a:t>
                      </a:r>
                      <a:b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Energies</a:t>
                      </a:r>
                      <a:b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Numérique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878118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Stratégie</a:t>
                      </a:r>
                      <a:b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fr-FR" sz="1000" b="0" i="1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globale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9E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3380857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488D516D-1B58-1206-2B1A-35CD10ABE951}"/>
              </a:ext>
            </a:extLst>
          </p:cNvPr>
          <p:cNvSpPr txBox="1"/>
          <p:nvPr/>
        </p:nvSpPr>
        <p:spPr bwMode="auto">
          <a:xfrm>
            <a:off x="4376398" y="1075383"/>
            <a:ext cx="712020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fr-FR" sz="44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La matrice des actions</a:t>
            </a:r>
          </a:p>
        </p:txBody>
      </p:sp>
    </p:spTree>
    <p:extLst>
      <p:ext uri="{BB962C8B-B14F-4D97-AF65-F5344CB8AC3E}">
        <p14:creationId xmlns:p14="http://schemas.microsoft.com/office/powerpoint/2010/main" val="1696220818"/>
      </p:ext>
    </p:extLst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13469"/>
      </a:dk2>
      <a:lt2>
        <a:srgbClr val="E2B129"/>
      </a:lt2>
      <a:accent1>
        <a:srgbClr val="213469"/>
      </a:accent1>
      <a:accent2>
        <a:srgbClr val="D9563F"/>
      </a:accent2>
      <a:accent3>
        <a:srgbClr val="94DCDC"/>
      </a:accent3>
      <a:accent4>
        <a:srgbClr val="14F597"/>
      </a:accent4>
      <a:accent5>
        <a:srgbClr val="3D4594"/>
      </a:accent5>
      <a:accent6>
        <a:srgbClr val="6EB1B4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74</Words>
  <Application>Microsoft Office PowerPoint</Application>
  <DocSecurity>0</DocSecurity>
  <PresentationFormat>Grand écran</PresentationFormat>
  <Paragraphs>36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Yu Gothic UI</vt:lpstr>
      <vt:lpstr>Aptos</vt:lpstr>
      <vt:lpstr>Aptos Narrow</vt:lpstr>
      <vt:lpstr>Arial</vt:lpstr>
      <vt:lpstr>Calibri</vt:lpstr>
      <vt:lpstr>Nunito</vt:lpstr>
      <vt:lpstr>Shift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Secrétariat FCPTS</dc:creator>
  <cp:keywords/>
  <dc:description/>
  <cp:lastModifiedBy>Julien Brunier</cp:lastModifiedBy>
  <cp:revision>125</cp:revision>
  <dcterms:created xsi:type="dcterms:W3CDTF">2023-01-12T08:34:55Z</dcterms:created>
  <dcterms:modified xsi:type="dcterms:W3CDTF">2024-10-05T07:55:59Z</dcterms:modified>
  <cp:category/>
  <dc:identifier/>
  <cp:contentStatus/>
  <dc:language/>
  <cp:version/>
</cp:coreProperties>
</file>