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sldIdLst>
    <p:sldId id="256" r:id="rId2"/>
    <p:sldId id="284" r:id="rId3"/>
    <p:sldId id="267" r:id="rId4"/>
    <p:sldId id="300" r:id="rId5"/>
    <p:sldId id="295" r:id="rId6"/>
    <p:sldId id="315" r:id="rId7"/>
    <p:sldId id="289" r:id="rId8"/>
    <p:sldId id="313" r:id="rId9"/>
    <p:sldId id="290" r:id="rId10"/>
    <p:sldId id="314" r:id="rId11"/>
    <p:sldId id="262" r:id="rId12"/>
    <p:sldId id="259" r:id="rId13"/>
    <p:sldId id="285" r:id="rId14"/>
    <p:sldId id="269" r:id="rId15"/>
    <p:sldId id="305" r:id="rId16"/>
    <p:sldId id="273" r:id="rId17"/>
    <p:sldId id="306" r:id="rId18"/>
    <p:sldId id="275" r:id="rId19"/>
    <p:sldId id="310" r:id="rId20"/>
    <p:sldId id="270" r:id="rId21"/>
    <p:sldId id="274" r:id="rId22"/>
    <p:sldId id="307" r:id="rId23"/>
    <p:sldId id="280" r:id="rId24"/>
    <p:sldId id="281" r:id="rId25"/>
    <p:sldId id="286" r:id="rId26"/>
    <p:sldId id="288" r:id="rId27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e GEORGET" userId="fcec0fba-0b3f-4ccd-a0fe-38d7af3dc7de" providerId="ADAL" clId="{F8BECC06-5057-47DD-B458-F8F1AB077BB3}"/>
    <pc:docChg chg="undo custSel addSld delSld modSld sldOrd">
      <pc:chgData name="Nadie GEORGET" userId="fcec0fba-0b3f-4ccd-a0fe-38d7af3dc7de" providerId="ADAL" clId="{F8BECC06-5057-47DD-B458-F8F1AB077BB3}" dt="2023-03-22T16:39:55.457" v="5828" actId="255"/>
      <pc:docMkLst>
        <pc:docMk/>
      </pc:docMkLst>
      <pc:sldChg chg="modSp mod">
        <pc:chgData name="Nadie GEORGET" userId="fcec0fba-0b3f-4ccd-a0fe-38d7af3dc7de" providerId="ADAL" clId="{F8BECC06-5057-47DD-B458-F8F1AB077BB3}" dt="2023-03-22T16:26:07.247" v="5625" actId="14100"/>
        <pc:sldMkLst>
          <pc:docMk/>
          <pc:sldMk cId="91475360" sldId="258"/>
        </pc:sldMkLst>
        <pc:spChg chg="mod">
          <ac:chgData name="Nadie GEORGET" userId="fcec0fba-0b3f-4ccd-a0fe-38d7af3dc7de" providerId="ADAL" clId="{F8BECC06-5057-47DD-B458-F8F1AB077BB3}" dt="2023-03-22T16:26:07.247" v="5625" actId="14100"/>
          <ac:spMkLst>
            <pc:docMk/>
            <pc:sldMk cId="91475360" sldId="258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2T16:25:25.897" v="5619" actId="20577"/>
          <ac:spMkLst>
            <pc:docMk/>
            <pc:sldMk cId="91475360" sldId="258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F8BECC06-5057-47DD-B458-F8F1AB077BB3}" dt="2023-03-21T16:44:10.725" v="2156" actId="20577"/>
        <pc:sldMkLst>
          <pc:docMk/>
          <pc:sldMk cId="337787247" sldId="259"/>
        </pc:sldMkLst>
        <pc:spChg chg="mod">
          <ac:chgData name="Nadie GEORGET" userId="fcec0fba-0b3f-4ccd-a0fe-38d7af3dc7de" providerId="ADAL" clId="{F8BECC06-5057-47DD-B458-F8F1AB077BB3}" dt="2023-03-21T16:44:10.725" v="2156" actId="20577"/>
          <ac:spMkLst>
            <pc:docMk/>
            <pc:sldMk cId="337787247" sldId="259"/>
            <ac:spMk id="3" creationId="{00000000-0000-0000-0000-000000000000}"/>
          </ac:spMkLst>
        </pc:spChg>
      </pc:sldChg>
      <pc:sldChg chg="del">
        <pc:chgData name="Nadie GEORGET" userId="fcec0fba-0b3f-4ccd-a0fe-38d7af3dc7de" providerId="ADAL" clId="{F8BECC06-5057-47DD-B458-F8F1AB077BB3}" dt="2023-03-21T16:55:26.245" v="2358" actId="47"/>
        <pc:sldMkLst>
          <pc:docMk/>
          <pc:sldMk cId="901908388" sldId="260"/>
        </pc:sldMkLst>
      </pc:sldChg>
      <pc:sldChg chg="modSp mod">
        <pc:chgData name="Nadie GEORGET" userId="fcec0fba-0b3f-4ccd-a0fe-38d7af3dc7de" providerId="ADAL" clId="{F8BECC06-5057-47DD-B458-F8F1AB077BB3}" dt="2023-03-21T16:41:20.679" v="2123" actId="255"/>
        <pc:sldMkLst>
          <pc:docMk/>
          <pc:sldMk cId="886654091" sldId="262"/>
        </pc:sldMkLst>
        <pc:spChg chg="mod">
          <ac:chgData name="Nadie GEORGET" userId="fcec0fba-0b3f-4ccd-a0fe-38d7af3dc7de" providerId="ADAL" clId="{F8BECC06-5057-47DD-B458-F8F1AB077BB3}" dt="2023-03-21T15:53:56.465" v="1200" actId="1076"/>
          <ac:spMkLst>
            <pc:docMk/>
            <pc:sldMk cId="886654091" sldId="262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1T16:41:20.679" v="2123" actId="255"/>
          <ac:spMkLst>
            <pc:docMk/>
            <pc:sldMk cId="886654091" sldId="262"/>
            <ac:spMk id="3" creationId="{00000000-0000-0000-0000-000000000000}"/>
          </ac:spMkLst>
        </pc:spChg>
      </pc:sldChg>
      <pc:sldChg chg="del">
        <pc:chgData name="Nadie GEORGET" userId="fcec0fba-0b3f-4ccd-a0fe-38d7af3dc7de" providerId="ADAL" clId="{F8BECC06-5057-47DD-B458-F8F1AB077BB3}" dt="2023-03-21T16:55:40.521" v="2360" actId="47"/>
        <pc:sldMkLst>
          <pc:docMk/>
          <pc:sldMk cId="3886162871" sldId="263"/>
        </pc:sldMkLst>
      </pc:sldChg>
      <pc:sldChg chg="del">
        <pc:chgData name="Nadie GEORGET" userId="fcec0fba-0b3f-4ccd-a0fe-38d7af3dc7de" providerId="ADAL" clId="{F8BECC06-5057-47DD-B458-F8F1AB077BB3}" dt="2023-03-21T16:55:50.599" v="2362" actId="47"/>
        <pc:sldMkLst>
          <pc:docMk/>
          <pc:sldMk cId="3223092851" sldId="264"/>
        </pc:sldMkLst>
      </pc:sldChg>
      <pc:sldChg chg="del">
        <pc:chgData name="Nadie GEORGET" userId="fcec0fba-0b3f-4ccd-a0fe-38d7af3dc7de" providerId="ADAL" clId="{F8BECC06-5057-47DD-B458-F8F1AB077BB3}" dt="2023-03-21T16:55:43.131" v="2361" actId="47"/>
        <pc:sldMkLst>
          <pc:docMk/>
          <pc:sldMk cId="2695416783" sldId="265"/>
        </pc:sldMkLst>
      </pc:sldChg>
      <pc:sldChg chg="modSp mod">
        <pc:chgData name="Nadie GEORGET" userId="fcec0fba-0b3f-4ccd-a0fe-38d7af3dc7de" providerId="ADAL" clId="{F8BECC06-5057-47DD-B458-F8F1AB077BB3}" dt="2023-03-21T16:39:27.606" v="2120" actId="1076"/>
        <pc:sldMkLst>
          <pc:docMk/>
          <pc:sldMk cId="3586793190" sldId="267"/>
        </pc:sldMkLst>
        <pc:spChg chg="mod">
          <ac:chgData name="Nadie GEORGET" userId="fcec0fba-0b3f-4ccd-a0fe-38d7af3dc7de" providerId="ADAL" clId="{F8BECC06-5057-47DD-B458-F8F1AB077BB3}" dt="2023-03-21T16:39:27.606" v="2120" actId="1076"/>
          <ac:spMkLst>
            <pc:docMk/>
            <pc:sldMk cId="3586793190" sldId="267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1T16:36:22.575" v="2095" actId="14100"/>
          <ac:spMkLst>
            <pc:docMk/>
            <pc:sldMk cId="3586793190" sldId="267"/>
            <ac:spMk id="3" creationId="{00000000-0000-0000-0000-000000000000}"/>
          </ac:spMkLst>
        </pc:spChg>
      </pc:sldChg>
      <pc:sldChg chg="del">
        <pc:chgData name="Nadie GEORGET" userId="fcec0fba-0b3f-4ccd-a0fe-38d7af3dc7de" providerId="ADAL" clId="{F8BECC06-5057-47DD-B458-F8F1AB077BB3}" dt="2023-03-21T16:55:37.202" v="2359" actId="47"/>
        <pc:sldMkLst>
          <pc:docMk/>
          <pc:sldMk cId="771636993" sldId="268"/>
        </pc:sldMkLst>
      </pc:sldChg>
      <pc:sldChg chg="modSp mod">
        <pc:chgData name="Nadie GEORGET" userId="fcec0fba-0b3f-4ccd-a0fe-38d7af3dc7de" providerId="ADAL" clId="{F8BECC06-5057-47DD-B458-F8F1AB077BB3}" dt="2023-03-22T16:33:43.383" v="5776" actId="6549"/>
        <pc:sldMkLst>
          <pc:docMk/>
          <pc:sldMk cId="1842463599" sldId="269"/>
        </pc:sldMkLst>
        <pc:spChg chg="mod">
          <ac:chgData name="Nadie GEORGET" userId="fcec0fba-0b3f-4ccd-a0fe-38d7af3dc7de" providerId="ADAL" clId="{F8BECC06-5057-47DD-B458-F8F1AB077BB3}" dt="2023-03-22T16:33:43.383" v="5776" actId="6549"/>
          <ac:spMkLst>
            <pc:docMk/>
            <pc:sldMk cId="1842463599" sldId="269"/>
            <ac:spMk id="3" creationId="{00000000-0000-0000-0000-000000000000}"/>
          </ac:spMkLst>
        </pc:spChg>
      </pc:sldChg>
      <pc:sldChg chg="del">
        <pc:chgData name="Nadie GEORGET" userId="fcec0fba-0b3f-4ccd-a0fe-38d7af3dc7de" providerId="ADAL" clId="{F8BECC06-5057-47DD-B458-F8F1AB077BB3}" dt="2023-03-21T16:56:24.835" v="2364" actId="47"/>
        <pc:sldMkLst>
          <pc:docMk/>
          <pc:sldMk cId="4287110071" sldId="271"/>
        </pc:sldMkLst>
      </pc:sldChg>
      <pc:sldChg chg="del">
        <pc:chgData name="Nadie GEORGET" userId="fcec0fba-0b3f-4ccd-a0fe-38d7af3dc7de" providerId="ADAL" clId="{F8BECC06-5057-47DD-B458-F8F1AB077BB3}" dt="2023-03-21T16:59:14.100" v="2470" actId="47"/>
        <pc:sldMkLst>
          <pc:docMk/>
          <pc:sldMk cId="674856975" sldId="272"/>
        </pc:sldMkLst>
      </pc:sldChg>
      <pc:sldChg chg="modSp mod">
        <pc:chgData name="Nadie GEORGET" userId="fcec0fba-0b3f-4ccd-a0fe-38d7af3dc7de" providerId="ADAL" clId="{F8BECC06-5057-47DD-B458-F8F1AB077BB3}" dt="2023-03-22T16:35:53.031" v="5788" actId="27636"/>
        <pc:sldMkLst>
          <pc:docMk/>
          <pc:sldMk cId="3475968232" sldId="273"/>
        </pc:sldMkLst>
        <pc:spChg chg="mod">
          <ac:chgData name="Nadie GEORGET" userId="fcec0fba-0b3f-4ccd-a0fe-38d7af3dc7de" providerId="ADAL" clId="{F8BECC06-5057-47DD-B458-F8F1AB077BB3}" dt="2023-03-22T16:35:53.031" v="5788" actId="27636"/>
          <ac:spMkLst>
            <pc:docMk/>
            <pc:sldMk cId="3475968232" sldId="273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1T17:13:53.911" v="3276" actId="207"/>
          <ac:spMkLst>
            <pc:docMk/>
            <pc:sldMk cId="3475968232" sldId="273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F8BECC06-5057-47DD-B458-F8F1AB077BB3}" dt="2023-03-22T16:35:44.279" v="5786" actId="14100"/>
        <pc:sldMkLst>
          <pc:docMk/>
          <pc:sldMk cId="164344224" sldId="274"/>
        </pc:sldMkLst>
        <pc:spChg chg="mod">
          <ac:chgData name="Nadie GEORGET" userId="fcec0fba-0b3f-4ccd-a0fe-38d7af3dc7de" providerId="ADAL" clId="{F8BECC06-5057-47DD-B458-F8F1AB077BB3}" dt="2023-03-22T16:35:44.279" v="5786" actId="14100"/>
          <ac:spMkLst>
            <pc:docMk/>
            <pc:sldMk cId="164344224" sldId="274"/>
            <ac:spMk id="4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1T17:19:11.564" v="3747" actId="20577"/>
          <ac:spMkLst>
            <pc:docMk/>
            <pc:sldMk cId="164344224" sldId="274"/>
            <ac:spMk id="5" creationId="{00000000-0000-0000-0000-000000000000}"/>
          </ac:spMkLst>
        </pc:spChg>
      </pc:sldChg>
      <pc:sldChg chg="modSp mod">
        <pc:chgData name="Nadie GEORGET" userId="fcec0fba-0b3f-4ccd-a0fe-38d7af3dc7de" providerId="ADAL" clId="{F8BECC06-5057-47DD-B458-F8F1AB077BB3}" dt="2023-03-21T17:15:50.400" v="3368" actId="207"/>
        <pc:sldMkLst>
          <pc:docMk/>
          <pc:sldMk cId="1214050192" sldId="275"/>
        </pc:sldMkLst>
        <pc:spChg chg="mod">
          <ac:chgData name="Nadie GEORGET" userId="fcec0fba-0b3f-4ccd-a0fe-38d7af3dc7de" providerId="ADAL" clId="{F8BECC06-5057-47DD-B458-F8F1AB077BB3}" dt="2023-03-21T17:15:31.343" v="3353" actId="1076"/>
          <ac:spMkLst>
            <pc:docMk/>
            <pc:sldMk cId="1214050192" sldId="275"/>
            <ac:spMk id="4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1T17:15:50.400" v="3368" actId="207"/>
          <ac:spMkLst>
            <pc:docMk/>
            <pc:sldMk cId="1214050192" sldId="275"/>
            <ac:spMk id="5" creationId="{00000000-0000-0000-0000-000000000000}"/>
          </ac:spMkLst>
        </pc:spChg>
      </pc:sldChg>
      <pc:sldChg chg="del">
        <pc:chgData name="Nadie GEORGET" userId="fcec0fba-0b3f-4ccd-a0fe-38d7af3dc7de" providerId="ADAL" clId="{F8BECC06-5057-47DD-B458-F8F1AB077BB3}" dt="2023-03-21T17:42:41.540" v="3802" actId="47"/>
        <pc:sldMkLst>
          <pc:docMk/>
          <pc:sldMk cId="2953443871" sldId="276"/>
        </pc:sldMkLst>
      </pc:sldChg>
      <pc:sldChg chg="modSp del mod">
        <pc:chgData name="Nadie GEORGET" userId="fcec0fba-0b3f-4ccd-a0fe-38d7af3dc7de" providerId="ADAL" clId="{F8BECC06-5057-47DD-B458-F8F1AB077BB3}" dt="2023-03-21T17:42:11.851" v="3801" actId="47"/>
        <pc:sldMkLst>
          <pc:docMk/>
          <pc:sldMk cId="2143251603" sldId="277"/>
        </pc:sldMkLst>
        <pc:spChg chg="mod">
          <ac:chgData name="Nadie GEORGET" userId="fcec0fba-0b3f-4ccd-a0fe-38d7af3dc7de" providerId="ADAL" clId="{F8BECC06-5057-47DD-B458-F8F1AB077BB3}" dt="2023-03-21T17:32:40.264" v="3800" actId="1076"/>
          <ac:spMkLst>
            <pc:docMk/>
            <pc:sldMk cId="2143251603" sldId="277"/>
            <ac:spMk id="2" creationId="{00000000-0000-0000-0000-000000000000}"/>
          </ac:spMkLst>
        </pc:spChg>
      </pc:sldChg>
      <pc:sldChg chg="del">
        <pc:chgData name="Nadie GEORGET" userId="fcec0fba-0b3f-4ccd-a0fe-38d7af3dc7de" providerId="ADAL" clId="{F8BECC06-5057-47DD-B458-F8F1AB077BB3}" dt="2023-03-21T17:43:10.067" v="3803" actId="47"/>
        <pc:sldMkLst>
          <pc:docMk/>
          <pc:sldMk cId="2736118854" sldId="278"/>
        </pc:sldMkLst>
      </pc:sldChg>
      <pc:sldChg chg="del">
        <pc:chgData name="Nadie GEORGET" userId="fcec0fba-0b3f-4ccd-a0fe-38d7af3dc7de" providerId="ADAL" clId="{F8BECC06-5057-47DD-B458-F8F1AB077BB3}" dt="2023-03-21T17:43:44.215" v="3804" actId="47"/>
        <pc:sldMkLst>
          <pc:docMk/>
          <pc:sldMk cId="3993614429" sldId="279"/>
        </pc:sldMkLst>
      </pc:sldChg>
      <pc:sldChg chg="modSp mod">
        <pc:chgData name="Nadie GEORGET" userId="fcec0fba-0b3f-4ccd-a0fe-38d7af3dc7de" providerId="ADAL" clId="{F8BECC06-5057-47DD-B458-F8F1AB077BB3}" dt="2023-03-22T16:36:48.548" v="5796" actId="255"/>
        <pc:sldMkLst>
          <pc:docMk/>
          <pc:sldMk cId="1324764361" sldId="280"/>
        </pc:sldMkLst>
        <pc:spChg chg="mod">
          <ac:chgData name="Nadie GEORGET" userId="fcec0fba-0b3f-4ccd-a0fe-38d7af3dc7de" providerId="ADAL" clId="{F8BECC06-5057-47DD-B458-F8F1AB077BB3}" dt="2023-03-22T16:36:48.548" v="5796" actId="255"/>
          <ac:spMkLst>
            <pc:docMk/>
            <pc:sldMk cId="1324764361" sldId="280"/>
            <ac:spMk id="3" creationId="{00000000-0000-0000-0000-000000000000}"/>
          </ac:spMkLst>
        </pc:spChg>
        <pc:graphicFrameChg chg="mod modGraphic">
          <ac:chgData name="Nadie GEORGET" userId="fcec0fba-0b3f-4ccd-a0fe-38d7af3dc7de" providerId="ADAL" clId="{F8BECC06-5057-47DD-B458-F8F1AB077BB3}" dt="2023-03-22T16:06:32.981" v="5017" actId="14100"/>
          <ac:graphicFrameMkLst>
            <pc:docMk/>
            <pc:sldMk cId="1324764361" sldId="280"/>
            <ac:graphicFrameMk id="4" creationId="{00000000-0000-0000-0000-000000000000}"/>
          </ac:graphicFrameMkLst>
        </pc:graphicFrameChg>
      </pc:sldChg>
      <pc:sldChg chg="modSp mod">
        <pc:chgData name="Nadie GEORGET" userId="fcec0fba-0b3f-4ccd-a0fe-38d7af3dc7de" providerId="ADAL" clId="{F8BECC06-5057-47DD-B458-F8F1AB077BB3}" dt="2023-03-22T16:36:56.860" v="5798" actId="27636"/>
        <pc:sldMkLst>
          <pc:docMk/>
          <pc:sldMk cId="876242180" sldId="281"/>
        </pc:sldMkLst>
        <pc:spChg chg="mod">
          <ac:chgData name="Nadie GEORGET" userId="fcec0fba-0b3f-4ccd-a0fe-38d7af3dc7de" providerId="ADAL" clId="{F8BECC06-5057-47DD-B458-F8F1AB077BB3}" dt="2023-03-22T16:36:56.860" v="5798" actId="27636"/>
          <ac:spMkLst>
            <pc:docMk/>
            <pc:sldMk cId="876242180" sldId="281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2T16:10:07.064" v="5146" actId="14100"/>
          <ac:spMkLst>
            <pc:docMk/>
            <pc:sldMk cId="876242180" sldId="281"/>
            <ac:spMk id="3" creationId="{00000000-0000-0000-0000-000000000000}"/>
          </ac:spMkLst>
        </pc:spChg>
      </pc:sldChg>
      <pc:sldChg chg="del">
        <pc:chgData name="Nadie GEORGET" userId="fcec0fba-0b3f-4ccd-a0fe-38d7af3dc7de" providerId="ADAL" clId="{F8BECC06-5057-47DD-B458-F8F1AB077BB3}" dt="2023-03-21T17:43:49.467" v="3805" actId="47"/>
        <pc:sldMkLst>
          <pc:docMk/>
          <pc:sldMk cId="1691709535" sldId="282"/>
        </pc:sldMkLst>
      </pc:sldChg>
      <pc:sldChg chg="addSp modSp mod">
        <pc:chgData name="Nadie GEORGET" userId="fcec0fba-0b3f-4ccd-a0fe-38d7af3dc7de" providerId="ADAL" clId="{F8BECC06-5057-47DD-B458-F8F1AB077BB3}" dt="2023-03-22T16:35:21.778" v="5781" actId="14100"/>
        <pc:sldMkLst>
          <pc:docMk/>
          <pc:sldMk cId="256121710" sldId="283"/>
        </pc:sldMkLst>
        <pc:spChg chg="mod">
          <ac:chgData name="Nadie GEORGET" userId="fcec0fba-0b3f-4ccd-a0fe-38d7af3dc7de" providerId="ADAL" clId="{F8BECC06-5057-47DD-B458-F8F1AB077BB3}" dt="2023-03-22T16:35:21.778" v="5781" actId="14100"/>
          <ac:spMkLst>
            <pc:docMk/>
            <pc:sldMk cId="256121710" sldId="283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2T15:54:42.329" v="3932" actId="20577"/>
          <ac:spMkLst>
            <pc:docMk/>
            <pc:sldMk cId="256121710" sldId="283"/>
            <ac:spMk id="3" creationId="{00000000-0000-0000-0000-000000000000}"/>
          </ac:spMkLst>
        </pc:spChg>
        <pc:spChg chg="add mod">
          <ac:chgData name="Nadie GEORGET" userId="fcec0fba-0b3f-4ccd-a0fe-38d7af3dc7de" providerId="ADAL" clId="{F8BECC06-5057-47DD-B458-F8F1AB077BB3}" dt="2023-03-22T16:34:58.087" v="5779" actId="14100"/>
          <ac:spMkLst>
            <pc:docMk/>
            <pc:sldMk cId="256121710" sldId="283"/>
            <ac:spMk id="4" creationId="{73B680CD-CBB5-ACD5-418B-D4AD4A3C0DEB}"/>
          </ac:spMkLst>
        </pc:spChg>
      </pc:sldChg>
      <pc:sldChg chg="modSp mod modClrScheme chgLayout">
        <pc:chgData name="Nadie GEORGET" userId="fcec0fba-0b3f-4ccd-a0fe-38d7af3dc7de" providerId="ADAL" clId="{F8BECC06-5057-47DD-B458-F8F1AB077BB3}" dt="2023-03-21T16:35:54.422" v="2093" actId="27636"/>
        <pc:sldMkLst>
          <pc:docMk/>
          <pc:sldMk cId="1956574698" sldId="284"/>
        </pc:sldMkLst>
        <pc:spChg chg="mod ord">
          <ac:chgData name="Nadie GEORGET" userId="fcec0fba-0b3f-4ccd-a0fe-38d7af3dc7de" providerId="ADAL" clId="{F8BECC06-5057-47DD-B458-F8F1AB077BB3}" dt="2023-03-21T16:35:54.409" v="2092" actId="700"/>
          <ac:spMkLst>
            <pc:docMk/>
            <pc:sldMk cId="1956574698" sldId="284"/>
            <ac:spMk id="5" creationId="{00000000-0000-0000-0000-000000000000}"/>
          </ac:spMkLst>
        </pc:spChg>
        <pc:spChg chg="mod ord">
          <ac:chgData name="Nadie GEORGET" userId="fcec0fba-0b3f-4ccd-a0fe-38d7af3dc7de" providerId="ADAL" clId="{F8BECC06-5057-47DD-B458-F8F1AB077BB3}" dt="2023-03-21T16:35:54.422" v="2093" actId="27636"/>
          <ac:spMkLst>
            <pc:docMk/>
            <pc:sldMk cId="1956574698" sldId="284"/>
            <ac:spMk id="6" creationId="{00000000-0000-0000-0000-000000000000}"/>
          </ac:spMkLst>
        </pc:spChg>
      </pc:sldChg>
      <pc:sldChg chg="ord">
        <pc:chgData name="Nadie GEORGET" userId="fcec0fba-0b3f-4ccd-a0fe-38d7af3dc7de" providerId="ADAL" clId="{F8BECC06-5057-47DD-B458-F8F1AB077BB3}" dt="2023-03-21T16:16:52.969" v="1476"/>
        <pc:sldMkLst>
          <pc:docMk/>
          <pc:sldMk cId="1631386825" sldId="285"/>
        </pc:sldMkLst>
      </pc:sldChg>
      <pc:sldChg chg="modSp mod">
        <pc:chgData name="Nadie GEORGET" userId="fcec0fba-0b3f-4ccd-a0fe-38d7af3dc7de" providerId="ADAL" clId="{F8BECC06-5057-47DD-B458-F8F1AB077BB3}" dt="2023-03-22T16:37:05.622" v="5800" actId="27636"/>
        <pc:sldMkLst>
          <pc:docMk/>
          <pc:sldMk cId="4017197063" sldId="286"/>
        </pc:sldMkLst>
        <pc:spChg chg="mod">
          <ac:chgData name="Nadie GEORGET" userId="fcec0fba-0b3f-4ccd-a0fe-38d7af3dc7de" providerId="ADAL" clId="{F8BECC06-5057-47DD-B458-F8F1AB077BB3}" dt="2023-03-22T16:37:05.622" v="5800" actId="27636"/>
          <ac:spMkLst>
            <pc:docMk/>
            <pc:sldMk cId="4017197063" sldId="286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2T16:12:50.434" v="5417" actId="1076"/>
          <ac:spMkLst>
            <pc:docMk/>
            <pc:sldMk cId="4017197063" sldId="286"/>
            <ac:spMk id="3" creationId="{00000000-0000-0000-0000-000000000000}"/>
          </ac:spMkLst>
        </pc:spChg>
      </pc:sldChg>
      <pc:sldChg chg="del">
        <pc:chgData name="Nadie GEORGET" userId="fcec0fba-0b3f-4ccd-a0fe-38d7af3dc7de" providerId="ADAL" clId="{F8BECC06-5057-47DD-B458-F8F1AB077BB3}" dt="2023-03-21T16:55:52.882" v="2363" actId="47"/>
        <pc:sldMkLst>
          <pc:docMk/>
          <pc:sldMk cId="1182914041" sldId="287"/>
        </pc:sldMkLst>
      </pc:sldChg>
      <pc:sldChg chg="modSp mod">
        <pc:chgData name="Nadie GEORGET" userId="fcec0fba-0b3f-4ccd-a0fe-38d7af3dc7de" providerId="ADAL" clId="{F8BECC06-5057-47DD-B458-F8F1AB077BB3}" dt="2023-03-22T16:39:55.457" v="5828" actId="255"/>
        <pc:sldMkLst>
          <pc:docMk/>
          <pc:sldMk cId="2850222094" sldId="288"/>
        </pc:sldMkLst>
        <pc:spChg chg="mod">
          <ac:chgData name="Nadie GEORGET" userId="fcec0fba-0b3f-4ccd-a0fe-38d7af3dc7de" providerId="ADAL" clId="{F8BECC06-5057-47DD-B458-F8F1AB077BB3}" dt="2023-03-22T16:39:55.457" v="5828" actId="255"/>
          <ac:spMkLst>
            <pc:docMk/>
            <pc:sldMk cId="2850222094" sldId="288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2T16:39:48.143" v="5827" actId="1076"/>
          <ac:spMkLst>
            <pc:docMk/>
            <pc:sldMk cId="2850222094" sldId="288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F8BECC06-5057-47DD-B458-F8F1AB077BB3}" dt="2023-03-22T16:26:25.291" v="5627" actId="14100"/>
        <pc:sldMkLst>
          <pc:docMk/>
          <pc:sldMk cId="981938247" sldId="289"/>
        </pc:sldMkLst>
        <pc:spChg chg="mod">
          <ac:chgData name="Nadie GEORGET" userId="fcec0fba-0b3f-4ccd-a0fe-38d7af3dc7de" providerId="ADAL" clId="{F8BECC06-5057-47DD-B458-F8F1AB077BB3}" dt="2023-03-22T16:26:25.291" v="5627" actId="14100"/>
          <ac:spMkLst>
            <pc:docMk/>
            <pc:sldMk cId="981938247" sldId="289"/>
            <ac:spMk id="2" creationId="{00000000-0000-0000-0000-000000000000}"/>
          </ac:spMkLst>
        </pc:spChg>
      </pc:sldChg>
      <pc:sldChg chg="modSp mod">
        <pc:chgData name="Nadie GEORGET" userId="fcec0fba-0b3f-4ccd-a0fe-38d7af3dc7de" providerId="ADAL" clId="{F8BECC06-5057-47DD-B458-F8F1AB077BB3}" dt="2023-03-21T16:51:28.747" v="2353" actId="20577"/>
        <pc:sldMkLst>
          <pc:docMk/>
          <pc:sldMk cId="2368588288" sldId="290"/>
        </pc:sldMkLst>
        <pc:spChg chg="mod">
          <ac:chgData name="Nadie GEORGET" userId="fcec0fba-0b3f-4ccd-a0fe-38d7af3dc7de" providerId="ADAL" clId="{F8BECC06-5057-47DD-B458-F8F1AB077BB3}" dt="2023-03-21T15:53:00.991" v="1183" actId="20577"/>
          <ac:spMkLst>
            <pc:docMk/>
            <pc:sldMk cId="2368588288" sldId="290"/>
            <ac:spMk id="2" creationId="{C0A010DC-172F-3700-1FFC-B23000DD770D}"/>
          </ac:spMkLst>
        </pc:spChg>
        <pc:spChg chg="mod">
          <ac:chgData name="Nadie GEORGET" userId="fcec0fba-0b3f-4ccd-a0fe-38d7af3dc7de" providerId="ADAL" clId="{F8BECC06-5057-47DD-B458-F8F1AB077BB3}" dt="2023-03-21T16:51:28.747" v="2353" actId="20577"/>
          <ac:spMkLst>
            <pc:docMk/>
            <pc:sldMk cId="2368588288" sldId="290"/>
            <ac:spMk id="3" creationId="{2113D368-C9E0-1EE5-9C59-C17EC99EE62B}"/>
          </ac:spMkLst>
        </pc:spChg>
      </pc:sldChg>
      <pc:sldChg chg="modSp mod">
        <pc:chgData name="Nadie GEORGET" userId="fcec0fba-0b3f-4ccd-a0fe-38d7af3dc7de" providerId="ADAL" clId="{F8BECC06-5057-47DD-B458-F8F1AB077BB3}" dt="2023-03-22T16:27:46.404" v="5636" actId="113"/>
        <pc:sldMkLst>
          <pc:docMk/>
          <pc:sldMk cId="428222490" sldId="291"/>
        </pc:sldMkLst>
        <pc:spChg chg="mod">
          <ac:chgData name="Nadie GEORGET" userId="fcec0fba-0b3f-4ccd-a0fe-38d7af3dc7de" providerId="ADAL" clId="{F8BECC06-5057-47DD-B458-F8F1AB077BB3}" dt="2023-03-22T16:27:46.404" v="5636" actId="113"/>
          <ac:spMkLst>
            <pc:docMk/>
            <pc:sldMk cId="428222490" sldId="291"/>
            <ac:spMk id="2" creationId="{BB353EF4-04F4-06A0-3684-69C3BAFCA3C1}"/>
          </ac:spMkLst>
        </pc:spChg>
      </pc:sldChg>
      <pc:sldChg chg="modSp mod">
        <pc:chgData name="Nadie GEORGET" userId="fcec0fba-0b3f-4ccd-a0fe-38d7af3dc7de" providerId="ADAL" clId="{F8BECC06-5057-47DD-B458-F8F1AB077BB3}" dt="2023-03-22T16:27:30.850" v="5634" actId="20577"/>
        <pc:sldMkLst>
          <pc:docMk/>
          <pc:sldMk cId="2962794452" sldId="292"/>
        </pc:sldMkLst>
        <pc:spChg chg="mod">
          <ac:chgData name="Nadie GEORGET" userId="fcec0fba-0b3f-4ccd-a0fe-38d7af3dc7de" providerId="ADAL" clId="{F8BECC06-5057-47DD-B458-F8F1AB077BB3}" dt="2023-03-22T16:27:17.457" v="5630" actId="14100"/>
          <ac:spMkLst>
            <pc:docMk/>
            <pc:sldMk cId="2962794452" sldId="292"/>
            <ac:spMk id="2" creationId="{02766A21-5E4C-24E2-AD16-17B4D35FCE01}"/>
          </ac:spMkLst>
        </pc:spChg>
        <pc:spChg chg="mod">
          <ac:chgData name="Nadie GEORGET" userId="fcec0fba-0b3f-4ccd-a0fe-38d7af3dc7de" providerId="ADAL" clId="{F8BECC06-5057-47DD-B458-F8F1AB077BB3}" dt="2023-03-22T16:27:30.850" v="5634" actId="20577"/>
          <ac:spMkLst>
            <pc:docMk/>
            <pc:sldMk cId="2962794452" sldId="292"/>
            <ac:spMk id="3" creationId="{B87154E9-2FC1-A221-BC66-36DA0C22CABF}"/>
          </ac:spMkLst>
        </pc:spChg>
      </pc:sldChg>
      <pc:sldChg chg="modSp mod ord">
        <pc:chgData name="Nadie GEORGET" userId="fcec0fba-0b3f-4ccd-a0fe-38d7af3dc7de" providerId="ADAL" clId="{F8BECC06-5057-47DD-B458-F8F1AB077BB3}" dt="2023-03-22T16:22:42.375" v="5603" actId="1076"/>
        <pc:sldMkLst>
          <pc:docMk/>
          <pc:sldMk cId="1295289147" sldId="293"/>
        </pc:sldMkLst>
        <pc:spChg chg="mod">
          <ac:chgData name="Nadie GEORGET" userId="fcec0fba-0b3f-4ccd-a0fe-38d7af3dc7de" providerId="ADAL" clId="{F8BECC06-5057-47DD-B458-F8F1AB077BB3}" dt="2023-03-22T16:22:22.845" v="5601" actId="1076"/>
          <ac:spMkLst>
            <pc:docMk/>
            <pc:sldMk cId="1295289147" sldId="293"/>
            <ac:spMk id="2" creationId="{36E5098B-CB08-A385-7409-AAFE72F4959F}"/>
          </ac:spMkLst>
        </pc:spChg>
        <pc:spChg chg="mod">
          <ac:chgData name="Nadie GEORGET" userId="fcec0fba-0b3f-4ccd-a0fe-38d7af3dc7de" providerId="ADAL" clId="{F8BECC06-5057-47DD-B458-F8F1AB077BB3}" dt="2023-03-22T16:22:42.375" v="5603" actId="1076"/>
          <ac:spMkLst>
            <pc:docMk/>
            <pc:sldMk cId="1295289147" sldId="293"/>
            <ac:spMk id="3" creationId="{37F350D5-4319-126F-A115-3D717DF05210}"/>
          </ac:spMkLst>
        </pc:spChg>
      </pc:sldChg>
      <pc:sldChg chg="modSp mod">
        <pc:chgData name="Nadie GEORGET" userId="fcec0fba-0b3f-4ccd-a0fe-38d7af3dc7de" providerId="ADAL" clId="{F8BECC06-5057-47DD-B458-F8F1AB077BB3}" dt="2023-03-21T15:50:27.002" v="1149" actId="1076"/>
        <pc:sldMkLst>
          <pc:docMk/>
          <pc:sldMk cId="3534117882" sldId="294"/>
        </pc:sldMkLst>
        <pc:spChg chg="mod">
          <ac:chgData name="Nadie GEORGET" userId="fcec0fba-0b3f-4ccd-a0fe-38d7af3dc7de" providerId="ADAL" clId="{F8BECC06-5057-47DD-B458-F8F1AB077BB3}" dt="2023-03-21T15:50:27.002" v="1149" actId="1076"/>
          <ac:spMkLst>
            <pc:docMk/>
            <pc:sldMk cId="3534117882" sldId="294"/>
            <ac:spMk id="2" creationId="{39A2A235-533B-374F-0EB1-0CEECBD0F853}"/>
          </ac:spMkLst>
        </pc:spChg>
      </pc:sldChg>
      <pc:sldChg chg="modSp mod">
        <pc:chgData name="Nadie GEORGET" userId="fcec0fba-0b3f-4ccd-a0fe-38d7af3dc7de" providerId="ADAL" clId="{F8BECC06-5057-47DD-B458-F8F1AB077BB3}" dt="2023-03-22T16:25:39.500" v="5621" actId="20577"/>
        <pc:sldMkLst>
          <pc:docMk/>
          <pc:sldMk cId="3521623027" sldId="295"/>
        </pc:sldMkLst>
        <pc:spChg chg="mod">
          <ac:chgData name="Nadie GEORGET" userId="fcec0fba-0b3f-4ccd-a0fe-38d7af3dc7de" providerId="ADAL" clId="{F8BECC06-5057-47DD-B458-F8F1AB077BB3}" dt="2023-03-21T15:49:03.410" v="1094" actId="20577"/>
          <ac:spMkLst>
            <pc:docMk/>
            <pc:sldMk cId="3521623027" sldId="295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2T16:25:39.500" v="5621" actId="20577"/>
          <ac:spMkLst>
            <pc:docMk/>
            <pc:sldMk cId="3521623027" sldId="295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F8BECC06-5057-47DD-B458-F8F1AB077BB3}" dt="2023-03-21T16:41:38.216" v="2124" actId="1076"/>
        <pc:sldMkLst>
          <pc:docMk/>
          <pc:sldMk cId="3871436702" sldId="296"/>
        </pc:sldMkLst>
        <pc:picChg chg="mod">
          <ac:chgData name="Nadie GEORGET" userId="fcec0fba-0b3f-4ccd-a0fe-38d7af3dc7de" providerId="ADAL" clId="{F8BECC06-5057-47DD-B458-F8F1AB077BB3}" dt="2023-03-21T16:41:38.216" v="2124" actId="1076"/>
          <ac:picMkLst>
            <pc:docMk/>
            <pc:sldMk cId="3871436702" sldId="296"/>
            <ac:picMk id="3" creationId="{EDF69C8D-39B7-F200-4459-6C2C853F28D3}"/>
          </ac:picMkLst>
        </pc:picChg>
      </pc:sldChg>
      <pc:sldChg chg="delSp del mod">
        <pc:chgData name="Nadie GEORGET" userId="fcec0fba-0b3f-4ccd-a0fe-38d7af3dc7de" providerId="ADAL" clId="{F8BECC06-5057-47DD-B458-F8F1AB077BB3}" dt="2023-03-21T16:55:13.765" v="2356" actId="47"/>
        <pc:sldMkLst>
          <pc:docMk/>
          <pc:sldMk cId="1214203805" sldId="297"/>
        </pc:sldMkLst>
        <pc:spChg chg="del">
          <ac:chgData name="Nadie GEORGET" userId="fcec0fba-0b3f-4ccd-a0fe-38d7af3dc7de" providerId="ADAL" clId="{F8BECC06-5057-47DD-B458-F8F1AB077BB3}" dt="2023-03-21T16:40:37.401" v="2122" actId="478"/>
          <ac:spMkLst>
            <pc:docMk/>
            <pc:sldMk cId="1214203805" sldId="297"/>
            <ac:spMk id="2" creationId="{E390F2C5-4FDA-D695-C928-C427B3923368}"/>
          </ac:spMkLst>
        </pc:spChg>
      </pc:sldChg>
      <pc:sldChg chg="modSp mod">
        <pc:chgData name="Nadie GEORGET" userId="fcec0fba-0b3f-4ccd-a0fe-38d7af3dc7de" providerId="ADAL" clId="{F8BECC06-5057-47DD-B458-F8F1AB077BB3}" dt="2023-03-21T16:43:39.804" v="2152" actId="948"/>
        <pc:sldMkLst>
          <pc:docMk/>
          <pc:sldMk cId="2237423218" sldId="298"/>
        </pc:sldMkLst>
        <pc:spChg chg="mod">
          <ac:chgData name="Nadie GEORGET" userId="fcec0fba-0b3f-4ccd-a0fe-38d7af3dc7de" providerId="ADAL" clId="{F8BECC06-5057-47DD-B458-F8F1AB077BB3}" dt="2023-03-21T16:43:39.804" v="2152" actId="948"/>
          <ac:spMkLst>
            <pc:docMk/>
            <pc:sldMk cId="2237423218" sldId="298"/>
            <ac:spMk id="3" creationId="{00000000-0000-0000-0000-000000000000}"/>
          </ac:spMkLst>
        </pc:spChg>
      </pc:sldChg>
      <pc:sldChg chg="modSp del mod">
        <pc:chgData name="Nadie GEORGET" userId="fcec0fba-0b3f-4ccd-a0fe-38d7af3dc7de" providerId="ADAL" clId="{F8BECC06-5057-47DD-B458-F8F1AB077BB3}" dt="2023-03-21T16:55:24.229" v="2357" actId="47"/>
        <pc:sldMkLst>
          <pc:docMk/>
          <pc:sldMk cId="1976412667" sldId="299"/>
        </pc:sldMkLst>
        <pc:spChg chg="mod">
          <ac:chgData name="Nadie GEORGET" userId="fcec0fba-0b3f-4ccd-a0fe-38d7af3dc7de" providerId="ADAL" clId="{F8BECC06-5057-47DD-B458-F8F1AB077BB3}" dt="2023-03-17T10:44:56.515" v="3" actId="207"/>
          <ac:spMkLst>
            <pc:docMk/>
            <pc:sldMk cId="1976412667" sldId="299"/>
            <ac:spMk id="2" creationId="{FED40129-4BD9-B880-84FB-B2765D226CE7}"/>
          </ac:spMkLst>
        </pc:spChg>
      </pc:sldChg>
      <pc:sldChg chg="modSp mod">
        <pc:chgData name="Nadie GEORGET" userId="fcec0fba-0b3f-4ccd-a0fe-38d7af3dc7de" providerId="ADAL" clId="{F8BECC06-5057-47DD-B458-F8F1AB077BB3}" dt="2023-03-21T16:39:37.217" v="2121" actId="1076"/>
        <pc:sldMkLst>
          <pc:docMk/>
          <pc:sldMk cId="938856980" sldId="300"/>
        </pc:sldMkLst>
        <pc:spChg chg="mod">
          <ac:chgData name="Nadie GEORGET" userId="fcec0fba-0b3f-4ccd-a0fe-38d7af3dc7de" providerId="ADAL" clId="{F8BECC06-5057-47DD-B458-F8F1AB077BB3}" dt="2023-03-21T16:39:37.217" v="2121" actId="1076"/>
          <ac:spMkLst>
            <pc:docMk/>
            <pc:sldMk cId="938856980" sldId="300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1T16:38:07.559" v="2119" actId="20577"/>
          <ac:spMkLst>
            <pc:docMk/>
            <pc:sldMk cId="938856980" sldId="300"/>
            <ac:spMk id="3" creationId="{00000000-0000-0000-0000-000000000000}"/>
          </ac:spMkLst>
        </pc:spChg>
      </pc:sldChg>
      <pc:sldChg chg="addSp delSp modSp new mod">
        <pc:chgData name="Nadie GEORGET" userId="fcec0fba-0b3f-4ccd-a0fe-38d7af3dc7de" providerId="ADAL" clId="{F8BECC06-5057-47DD-B458-F8F1AB077BB3}" dt="2023-03-21T16:41:58.745" v="2145" actId="20577"/>
        <pc:sldMkLst>
          <pc:docMk/>
          <pc:sldMk cId="3465213024" sldId="301"/>
        </pc:sldMkLst>
        <pc:spChg chg="del">
          <ac:chgData name="Nadie GEORGET" userId="fcec0fba-0b3f-4ccd-a0fe-38d7af3dc7de" providerId="ADAL" clId="{F8BECC06-5057-47DD-B458-F8F1AB077BB3}" dt="2023-03-21T15:59:51.146" v="1203" actId="478"/>
          <ac:spMkLst>
            <pc:docMk/>
            <pc:sldMk cId="3465213024" sldId="301"/>
            <ac:spMk id="2" creationId="{DCD94615-CE8E-92D2-1183-100AEC503EAD}"/>
          </ac:spMkLst>
        </pc:spChg>
        <pc:spChg chg="add mod">
          <ac:chgData name="Nadie GEORGET" userId="fcec0fba-0b3f-4ccd-a0fe-38d7af3dc7de" providerId="ADAL" clId="{F8BECC06-5057-47DD-B458-F8F1AB077BB3}" dt="2023-03-21T16:41:58.745" v="2145" actId="20577"/>
          <ac:spMkLst>
            <pc:docMk/>
            <pc:sldMk cId="3465213024" sldId="301"/>
            <ac:spMk id="3" creationId="{EC8F158D-67A1-4F57-A937-DA5A2A94B1DB}"/>
          </ac:spMkLst>
        </pc:spChg>
        <pc:picChg chg="add mod">
          <ac:chgData name="Nadie GEORGET" userId="fcec0fba-0b3f-4ccd-a0fe-38d7af3dc7de" providerId="ADAL" clId="{F8BECC06-5057-47DD-B458-F8F1AB077BB3}" dt="2023-03-21T16:01:44.802" v="1342" actId="14100"/>
          <ac:picMkLst>
            <pc:docMk/>
            <pc:sldMk cId="3465213024" sldId="301"/>
            <ac:picMk id="5" creationId="{97B5CF4F-C0A7-7F69-CA67-478B913F63CF}"/>
          </ac:picMkLst>
        </pc:picChg>
      </pc:sldChg>
      <pc:sldChg chg="addSp delSp modSp add mod ord">
        <pc:chgData name="Nadie GEORGET" userId="fcec0fba-0b3f-4ccd-a0fe-38d7af3dc7de" providerId="ADAL" clId="{F8BECC06-5057-47DD-B458-F8F1AB077BB3}" dt="2023-03-22T16:21:42.327" v="5596" actId="1076"/>
        <pc:sldMkLst>
          <pc:docMk/>
          <pc:sldMk cId="2668358173" sldId="302"/>
        </pc:sldMkLst>
        <pc:spChg chg="mod">
          <ac:chgData name="Nadie GEORGET" userId="fcec0fba-0b3f-4ccd-a0fe-38d7af3dc7de" providerId="ADAL" clId="{F8BECC06-5057-47DD-B458-F8F1AB077BB3}" dt="2023-03-22T16:21:38.754" v="5595" actId="1076"/>
          <ac:spMkLst>
            <pc:docMk/>
            <pc:sldMk cId="2668358173" sldId="302"/>
            <ac:spMk id="3" creationId="{EC8F158D-67A1-4F57-A937-DA5A2A94B1DB}"/>
          </ac:spMkLst>
        </pc:spChg>
        <pc:spChg chg="add del">
          <ac:chgData name="Nadie GEORGET" userId="fcec0fba-0b3f-4ccd-a0fe-38d7af3dc7de" providerId="ADAL" clId="{F8BECC06-5057-47DD-B458-F8F1AB077BB3}" dt="2023-03-21T16:05:27.976" v="1420" actId="22"/>
          <ac:spMkLst>
            <pc:docMk/>
            <pc:sldMk cId="2668358173" sldId="302"/>
            <ac:spMk id="4" creationId="{52660777-339B-FBC8-D7A9-07021FC619E4}"/>
          </ac:spMkLst>
        </pc:spChg>
        <pc:spChg chg="add mod">
          <ac:chgData name="Nadie GEORGET" userId="fcec0fba-0b3f-4ccd-a0fe-38d7af3dc7de" providerId="ADAL" clId="{F8BECC06-5057-47DD-B458-F8F1AB077BB3}" dt="2023-03-22T16:21:42.327" v="5596" actId="1076"/>
          <ac:spMkLst>
            <pc:docMk/>
            <pc:sldMk cId="2668358173" sldId="302"/>
            <ac:spMk id="7" creationId="{CD29804D-0F50-E43D-75A8-C10632EF7B06}"/>
          </ac:spMkLst>
        </pc:spChg>
        <pc:picChg chg="del">
          <ac:chgData name="Nadie GEORGET" userId="fcec0fba-0b3f-4ccd-a0fe-38d7af3dc7de" providerId="ADAL" clId="{F8BECC06-5057-47DD-B458-F8F1AB077BB3}" dt="2023-03-21T16:04:27.535" v="1418" actId="478"/>
          <ac:picMkLst>
            <pc:docMk/>
            <pc:sldMk cId="2668358173" sldId="302"/>
            <ac:picMk id="5" creationId="{97B5CF4F-C0A7-7F69-CA67-478B913F63CF}"/>
          </ac:picMkLst>
        </pc:picChg>
      </pc:sldChg>
      <pc:sldChg chg="addSp modSp new mod">
        <pc:chgData name="Nadie GEORGET" userId="fcec0fba-0b3f-4ccd-a0fe-38d7af3dc7de" providerId="ADAL" clId="{F8BECC06-5057-47DD-B458-F8F1AB077BB3}" dt="2023-03-22T16:23:35.061" v="5611" actId="1076"/>
        <pc:sldMkLst>
          <pc:docMk/>
          <pc:sldMk cId="1715080214" sldId="303"/>
        </pc:sldMkLst>
        <pc:spChg chg="mod">
          <ac:chgData name="Nadie GEORGET" userId="fcec0fba-0b3f-4ccd-a0fe-38d7af3dc7de" providerId="ADAL" clId="{F8BECC06-5057-47DD-B458-F8F1AB077BB3}" dt="2023-03-22T16:23:27.863" v="5610" actId="113"/>
          <ac:spMkLst>
            <pc:docMk/>
            <pc:sldMk cId="1715080214" sldId="303"/>
            <ac:spMk id="2" creationId="{25C4763D-37DA-13A2-6701-98E10FEB10B5}"/>
          </ac:spMkLst>
        </pc:spChg>
        <pc:spChg chg="add mod">
          <ac:chgData name="Nadie GEORGET" userId="fcec0fba-0b3f-4ccd-a0fe-38d7af3dc7de" providerId="ADAL" clId="{F8BECC06-5057-47DD-B458-F8F1AB077BB3}" dt="2023-03-22T16:23:35.061" v="5611" actId="1076"/>
          <ac:spMkLst>
            <pc:docMk/>
            <pc:sldMk cId="1715080214" sldId="303"/>
            <ac:spMk id="4" creationId="{AFC0D17C-3CAF-2330-39E6-BF022AA99EFA}"/>
          </ac:spMkLst>
        </pc:spChg>
      </pc:sldChg>
      <pc:sldChg chg="addSp modSp new mod">
        <pc:chgData name="Nadie GEORGET" userId="fcec0fba-0b3f-4ccd-a0fe-38d7af3dc7de" providerId="ADAL" clId="{F8BECC06-5057-47DD-B458-F8F1AB077BB3}" dt="2023-03-22T16:33:15.853" v="5775" actId="14100"/>
        <pc:sldMkLst>
          <pc:docMk/>
          <pc:sldMk cId="4041474371" sldId="304"/>
        </pc:sldMkLst>
        <pc:spChg chg="mod">
          <ac:chgData name="Nadie GEORGET" userId="fcec0fba-0b3f-4ccd-a0fe-38d7af3dc7de" providerId="ADAL" clId="{F8BECC06-5057-47DD-B458-F8F1AB077BB3}" dt="2023-03-22T16:20:14.015" v="5588" actId="1076"/>
          <ac:spMkLst>
            <pc:docMk/>
            <pc:sldMk cId="4041474371" sldId="304"/>
            <ac:spMk id="2" creationId="{9F4D2BEF-3BCE-56D0-C112-B65F023A7240}"/>
          </ac:spMkLst>
        </pc:spChg>
        <pc:spChg chg="add mod">
          <ac:chgData name="Nadie GEORGET" userId="fcec0fba-0b3f-4ccd-a0fe-38d7af3dc7de" providerId="ADAL" clId="{F8BECC06-5057-47DD-B458-F8F1AB077BB3}" dt="2023-03-22T16:33:15.853" v="5775" actId="14100"/>
          <ac:spMkLst>
            <pc:docMk/>
            <pc:sldMk cId="4041474371" sldId="304"/>
            <ac:spMk id="4" creationId="{546326F6-B62F-EE43-7CAF-8DDA41BA7D2D}"/>
          </ac:spMkLst>
        </pc:spChg>
      </pc:sldChg>
      <pc:sldChg chg="modSp mod">
        <pc:chgData name="Nadie GEORGET" userId="fcec0fba-0b3f-4ccd-a0fe-38d7af3dc7de" providerId="ADAL" clId="{F8BECC06-5057-47DD-B458-F8F1AB077BB3}" dt="2023-03-22T16:36:16.050" v="5790" actId="255"/>
        <pc:sldMkLst>
          <pc:docMk/>
          <pc:sldMk cId="1960822324" sldId="305"/>
        </pc:sldMkLst>
        <pc:spChg chg="mod">
          <ac:chgData name="Nadie GEORGET" userId="fcec0fba-0b3f-4ccd-a0fe-38d7af3dc7de" providerId="ADAL" clId="{F8BECC06-5057-47DD-B458-F8F1AB077BB3}" dt="2023-03-22T16:36:16.050" v="5790" actId="255"/>
          <ac:spMkLst>
            <pc:docMk/>
            <pc:sldMk cId="1960822324" sldId="305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1T16:58:48.998" v="2469" actId="5793"/>
          <ac:spMkLst>
            <pc:docMk/>
            <pc:sldMk cId="1960822324" sldId="305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F8BECC06-5057-47DD-B458-F8F1AB077BB3}" dt="2023-03-22T16:36:03.764" v="5789" actId="255"/>
        <pc:sldMkLst>
          <pc:docMk/>
          <pc:sldMk cId="436755147" sldId="306"/>
        </pc:sldMkLst>
        <pc:spChg chg="mod">
          <ac:chgData name="Nadie GEORGET" userId="fcec0fba-0b3f-4ccd-a0fe-38d7af3dc7de" providerId="ADAL" clId="{F8BECC06-5057-47DD-B458-F8F1AB077BB3}" dt="2023-03-22T16:36:03.764" v="5789" actId="255"/>
          <ac:spMkLst>
            <pc:docMk/>
            <pc:sldMk cId="436755147" sldId="306"/>
            <ac:spMk id="2" creationId="{00000000-0000-0000-0000-000000000000}"/>
          </ac:spMkLst>
        </pc:spChg>
        <pc:spChg chg="mod">
          <ac:chgData name="Nadie GEORGET" userId="fcec0fba-0b3f-4ccd-a0fe-38d7af3dc7de" providerId="ADAL" clId="{F8BECC06-5057-47DD-B458-F8F1AB077BB3}" dt="2023-03-21T17:08:02.021" v="3048" actId="1076"/>
          <ac:spMkLst>
            <pc:docMk/>
            <pc:sldMk cId="436755147" sldId="306"/>
            <ac:spMk id="3" creationId="{00000000-0000-0000-0000-000000000000}"/>
          </ac:spMkLst>
        </pc:spChg>
      </pc:sldChg>
      <pc:sldChg chg="addSp delSp modSp new mod">
        <pc:chgData name="Nadie GEORGET" userId="fcec0fba-0b3f-4ccd-a0fe-38d7af3dc7de" providerId="ADAL" clId="{F8BECC06-5057-47DD-B458-F8F1AB077BB3}" dt="2023-03-22T16:36:39.017" v="5795" actId="14100"/>
        <pc:sldMkLst>
          <pc:docMk/>
          <pc:sldMk cId="1765709019" sldId="307"/>
        </pc:sldMkLst>
        <pc:spChg chg="mod">
          <ac:chgData name="Nadie GEORGET" userId="fcec0fba-0b3f-4ccd-a0fe-38d7af3dc7de" providerId="ADAL" clId="{F8BECC06-5057-47DD-B458-F8F1AB077BB3}" dt="2023-03-22T16:36:39.017" v="5795" actId="14100"/>
          <ac:spMkLst>
            <pc:docMk/>
            <pc:sldMk cId="1765709019" sldId="307"/>
            <ac:spMk id="2" creationId="{3B9D54EF-3116-6950-650B-D78E6C23A5C6}"/>
          </ac:spMkLst>
        </pc:spChg>
        <pc:spChg chg="del">
          <ac:chgData name="Nadie GEORGET" userId="fcec0fba-0b3f-4ccd-a0fe-38d7af3dc7de" providerId="ADAL" clId="{F8BECC06-5057-47DD-B458-F8F1AB077BB3}" dt="2023-03-22T16:18:10.789" v="5560" actId="478"/>
          <ac:spMkLst>
            <pc:docMk/>
            <pc:sldMk cId="1765709019" sldId="307"/>
            <ac:spMk id="3" creationId="{3820330B-41EB-2E5E-C3F0-E7ED1475B3F2}"/>
          </ac:spMkLst>
        </pc:spChg>
        <pc:spChg chg="add mod">
          <ac:chgData name="Nadie GEORGET" userId="fcec0fba-0b3f-4ccd-a0fe-38d7af3dc7de" providerId="ADAL" clId="{F8BECC06-5057-47DD-B458-F8F1AB077BB3}" dt="2023-03-22T16:18:15.502" v="5562" actId="1076"/>
          <ac:spMkLst>
            <pc:docMk/>
            <pc:sldMk cId="1765709019" sldId="307"/>
            <ac:spMk id="4" creationId="{CC58CDAF-0318-ABD7-9BCA-C963F7786C15}"/>
          </ac:spMkLst>
        </pc:spChg>
      </pc:sldChg>
      <pc:sldChg chg="modSp new mod">
        <pc:chgData name="Nadie GEORGET" userId="fcec0fba-0b3f-4ccd-a0fe-38d7af3dc7de" providerId="ADAL" clId="{F8BECC06-5057-47DD-B458-F8F1AB077BB3}" dt="2023-03-22T16:30:34.503" v="5774" actId="255"/>
        <pc:sldMkLst>
          <pc:docMk/>
          <pc:sldMk cId="1601426792" sldId="308"/>
        </pc:sldMkLst>
        <pc:spChg chg="mod">
          <ac:chgData name="Nadie GEORGET" userId="fcec0fba-0b3f-4ccd-a0fe-38d7af3dc7de" providerId="ADAL" clId="{F8BECC06-5057-47DD-B458-F8F1AB077BB3}" dt="2023-03-22T16:30:21.806" v="5772" actId="113"/>
          <ac:spMkLst>
            <pc:docMk/>
            <pc:sldMk cId="1601426792" sldId="308"/>
            <ac:spMk id="2" creationId="{E48772CC-0C17-A0A6-9A10-D0CDA87599EE}"/>
          </ac:spMkLst>
        </pc:spChg>
        <pc:spChg chg="mod">
          <ac:chgData name="Nadie GEORGET" userId="fcec0fba-0b3f-4ccd-a0fe-38d7af3dc7de" providerId="ADAL" clId="{F8BECC06-5057-47DD-B458-F8F1AB077BB3}" dt="2023-03-22T16:30:34.503" v="5774" actId="255"/>
          <ac:spMkLst>
            <pc:docMk/>
            <pc:sldMk cId="1601426792" sldId="308"/>
            <ac:spMk id="3" creationId="{C4FC3280-FA6B-9271-ED9E-730EB651BF9A}"/>
          </ac:spMkLst>
        </pc:spChg>
      </pc:sldChg>
    </pc:docChg>
  </pc:docChgLst>
  <pc:docChgLst>
    <pc:chgData name="Nadie GEORGET" userId="fcec0fba-0b3f-4ccd-a0fe-38d7af3dc7de" providerId="ADAL" clId="{6DAF927C-F3AB-4948-AF46-4525D4EEF0B0}"/>
    <pc:docChg chg="undo custSel addSld delSld modSld sldOrd">
      <pc:chgData name="Nadie GEORGET" userId="fcec0fba-0b3f-4ccd-a0fe-38d7af3dc7de" providerId="ADAL" clId="{6DAF927C-F3AB-4948-AF46-4525D4EEF0B0}" dt="2023-03-27T07:28:24.210" v="8243" actId="207"/>
      <pc:docMkLst>
        <pc:docMk/>
      </pc:docMkLst>
      <pc:sldChg chg="modSp mod">
        <pc:chgData name="Nadie GEORGET" userId="fcec0fba-0b3f-4ccd-a0fe-38d7af3dc7de" providerId="ADAL" clId="{6DAF927C-F3AB-4948-AF46-4525D4EEF0B0}" dt="2023-03-23T09:39:42.458" v="726" actId="1076"/>
        <pc:sldMkLst>
          <pc:docMk/>
          <pc:sldMk cId="545945385" sldId="256"/>
        </pc:sldMkLst>
        <pc:spChg chg="mod">
          <ac:chgData name="Nadie GEORGET" userId="fcec0fba-0b3f-4ccd-a0fe-38d7af3dc7de" providerId="ADAL" clId="{6DAF927C-F3AB-4948-AF46-4525D4EEF0B0}" dt="2023-03-23T09:39:42.458" v="726" actId="1076"/>
          <ac:spMkLst>
            <pc:docMk/>
            <pc:sldMk cId="545945385" sldId="256"/>
            <ac:spMk id="2" creationId="{00000000-0000-0000-0000-000000000000}"/>
          </ac:spMkLst>
        </pc:spChg>
      </pc:sldChg>
      <pc:sldChg chg="modSp mod">
        <pc:chgData name="Nadie GEORGET" userId="fcec0fba-0b3f-4ccd-a0fe-38d7af3dc7de" providerId="ADAL" clId="{6DAF927C-F3AB-4948-AF46-4525D4EEF0B0}" dt="2023-03-23T13:50:35.087" v="2272" actId="1076"/>
        <pc:sldMkLst>
          <pc:docMk/>
          <pc:sldMk cId="91475360" sldId="258"/>
        </pc:sldMkLst>
        <pc:spChg chg="mod">
          <ac:chgData name="Nadie GEORGET" userId="fcec0fba-0b3f-4ccd-a0fe-38d7af3dc7de" providerId="ADAL" clId="{6DAF927C-F3AB-4948-AF46-4525D4EEF0B0}" dt="2023-03-23T13:50:35.087" v="2272" actId="1076"/>
          <ac:spMkLst>
            <pc:docMk/>
            <pc:sldMk cId="91475360" sldId="258"/>
            <ac:spMk id="2" creationId="{00000000-0000-0000-0000-000000000000}"/>
          </ac:spMkLst>
        </pc:spChg>
        <pc:spChg chg="mod">
          <ac:chgData name="Nadie GEORGET" userId="fcec0fba-0b3f-4ccd-a0fe-38d7af3dc7de" providerId="ADAL" clId="{6DAF927C-F3AB-4948-AF46-4525D4EEF0B0}" dt="2023-03-23T13:50:09.510" v="2271" actId="2711"/>
          <ac:spMkLst>
            <pc:docMk/>
            <pc:sldMk cId="91475360" sldId="258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6DAF927C-F3AB-4948-AF46-4525D4EEF0B0}" dt="2023-03-23T16:38:35.547" v="6253" actId="1076"/>
        <pc:sldMkLst>
          <pc:docMk/>
          <pc:sldMk cId="337787247" sldId="259"/>
        </pc:sldMkLst>
        <pc:spChg chg="mod">
          <ac:chgData name="Nadie GEORGET" userId="fcec0fba-0b3f-4ccd-a0fe-38d7af3dc7de" providerId="ADAL" clId="{6DAF927C-F3AB-4948-AF46-4525D4EEF0B0}" dt="2023-03-23T16:12:49.579" v="5710" actId="14100"/>
          <ac:spMkLst>
            <pc:docMk/>
            <pc:sldMk cId="337787247" sldId="259"/>
            <ac:spMk id="2" creationId="{00000000-0000-0000-0000-000000000000}"/>
          </ac:spMkLst>
        </pc:spChg>
        <pc:spChg chg="mod">
          <ac:chgData name="Nadie GEORGET" userId="fcec0fba-0b3f-4ccd-a0fe-38d7af3dc7de" providerId="ADAL" clId="{6DAF927C-F3AB-4948-AF46-4525D4EEF0B0}" dt="2023-03-23T16:38:35.547" v="6253" actId="1076"/>
          <ac:spMkLst>
            <pc:docMk/>
            <pc:sldMk cId="337787247" sldId="259"/>
            <ac:spMk id="3" creationId="{00000000-0000-0000-0000-000000000000}"/>
          </ac:spMkLst>
        </pc:spChg>
      </pc:sldChg>
      <pc:sldChg chg="addSp delSp modSp mod">
        <pc:chgData name="Nadie GEORGET" userId="fcec0fba-0b3f-4ccd-a0fe-38d7af3dc7de" providerId="ADAL" clId="{6DAF927C-F3AB-4948-AF46-4525D4EEF0B0}" dt="2023-03-27T07:28:24.210" v="8243" actId="207"/>
        <pc:sldMkLst>
          <pc:docMk/>
          <pc:sldMk cId="886654091" sldId="262"/>
        </pc:sldMkLst>
        <pc:spChg chg="mod">
          <ac:chgData name="Nadie GEORGET" userId="fcec0fba-0b3f-4ccd-a0fe-38d7af3dc7de" providerId="ADAL" clId="{6DAF927C-F3AB-4948-AF46-4525D4EEF0B0}" dt="2023-03-23T15:26:29.222" v="4560" actId="27636"/>
          <ac:spMkLst>
            <pc:docMk/>
            <pc:sldMk cId="886654091" sldId="262"/>
            <ac:spMk id="2" creationId="{00000000-0000-0000-0000-000000000000}"/>
          </ac:spMkLst>
        </pc:spChg>
        <pc:spChg chg="del mod">
          <ac:chgData name="Nadie GEORGET" userId="fcec0fba-0b3f-4ccd-a0fe-38d7af3dc7de" providerId="ADAL" clId="{6DAF927C-F3AB-4948-AF46-4525D4EEF0B0}" dt="2023-03-23T15:33:34.323" v="4562"/>
          <ac:spMkLst>
            <pc:docMk/>
            <pc:sldMk cId="886654091" sldId="262"/>
            <ac:spMk id="3" creationId="{00000000-0000-0000-0000-000000000000}"/>
          </ac:spMkLst>
        </pc:spChg>
        <pc:spChg chg="add mod">
          <ac:chgData name="Nadie GEORGET" userId="fcec0fba-0b3f-4ccd-a0fe-38d7af3dc7de" providerId="ADAL" clId="{6DAF927C-F3AB-4948-AF46-4525D4EEF0B0}" dt="2023-03-27T07:28:24.210" v="8243" actId="207"/>
          <ac:spMkLst>
            <pc:docMk/>
            <pc:sldMk cId="886654091" sldId="262"/>
            <ac:spMk id="3" creationId="{23D2E675-EC95-703F-ED39-E242229254CF}"/>
          </ac:spMkLst>
        </pc:spChg>
        <pc:picChg chg="add mod">
          <ac:chgData name="Nadie GEORGET" userId="fcec0fba-0b3f-4ccd-a0fe-38d7af3dc7de" providerId="ADAL" clId="{6DAF927C-F3AB-4948-AF46-4525D4EEF0B0}" dt="2023-03-23T15:33:34.323" v="4562"/>
          <ac:picMkLst>
            <pc:docMk/>
            <pc:sldMk cId="886654091" sldId="262"/>
            <ac:picMk id="2050" creationId="{80630998-2C76-AADA-D974-CCF5B69975F4}"/>
          </ac:picMkLst>
        </pc:picChg>
      </pc:sldChg>
      <pc:sldChg chg="addSp delSp modSp mod">
        <pc:chgData name="Nadie GEORGET" userId="fcec0fba-0b3f-4ccd-a0fe-38d7af3dc7de" providerId="ADAL" clId="{6DAF927C-F3AB-4948-AF46-4525D4EEF0B0}" dt="2023-03-27T07:19:08.122" v="8040" actId="1076"/>
        <pc:sldMkLst>
          <pc:docMk/>
          <pc:sldMk cId="3586793190" sldId="267"/>
        </pc:sldMkLst>
        <pc:spChg chg="del">
          <ac:chgData name="Nadie GEORGET" userId="fcec0fba-0b3f-4ccd-a0fe-38d7af3dc7de" providerId="ADAL" clId="{6DAF927C-F3AB-4948-AF46-4525D4EEF0B0}" dt="2023-03-27T07:18:08.815" v="8035" actId="21"/>
          <ac:spMkLst>
            <pc:docMk/>
            <pc:sldMk cId="3586793190" sldId="267"/>
            <ac:spMk id="3" creationId="{00000000-0000-0000-0000-000000000000}"/>
          </ac:spMkLst>
        </pc:spChg>
        <pc:spChg chg="add del mod">
          <ac:chgData name="Nadie GEORGET" userId="fcec0fba-0b3f-4ccd-a0fe-38d7af3dc7de" providerId="ADAL" clId="{6DAF927C-F3AB-4948-AF46-4525D4EEF0B0}" dt="2023-03-27T07:18:19.433" v="8036"/>
          <ac:spMkLst>
            <pc:docMk/>
            <pc:sldMk cId="3586793190" sldId="267"/>
            <ac:spMk id="5" creationId="{264A0BA1-FF82-B203-C89D-007F8970A793}"/>
          </ac:spMkLst>
        </pc:spChg>
        <pc:spChg chg="add mod">
          <ac:chgData name="Nadie GEORGET" userId="fcec0fba-0b3f-4ccd-a0fe-38d7af3dc7de" providerId="ADAL" clId="{6DAF927C-F3AB-4948-AF46-4525D4EEF0B0}" dt="2023-03-27T07:19:08.122" v="8040" actId="1076"/>
          <ac:spMkLst>
            <pc:docMk/>
            <pc:sldMk cId="3586793190" sldId="267"/>
            <ac:spMk id="6" creationId="{ADB56DBA-36CE-32D8-7DF5-8B4029F4E400}"/>
          </ac:spMkLst>
        </pc:spChg>
      </pc:sldChg>
      <pc:sldChg chg="modSp mod">
        <pc:chgData name="Nadie GEORGET" userId="fcec0fba-0b3f-4ccd-a0fe-38d7af3dc7de" providerId="ADAL" clId="{6DAF927C-F3AB-4948-AF46-4525D4EEF0B0}" dt="2023-03-23T16:54:08.406" v="7002" actId="20577"/>
        <pc:sldMkLst>
          <pc:docMk/>
          <pc:sldMk cId="3475968232" sldId="273"/>
        </pc:sldMkLst>
        <pc:spChg chg="mod">
          <ac:chgData name="Nadie GEORGET" userId="fcec0fba-0b3f-4ccd-a0fe-38d7af3dc7de" providerId="ADAL" clId="{6DAF927C-F3AB-4948-AF46-4525D4EEF0B0}" dt="2023-03-23T16:54:08.406" v="7002" actId="20577"/>
          <ac:spMkLst>
            <pc:docMk/>
            <pc:sldMk cId="3475968232" sldId="273"/>
            <ac:spMk id="2" creationId="{00000000-0000-0000-0000-000000000000}"/>
          </ac:spMkLst>
        </pc:spChg>
        <pc:spChg chg="mod">
          <ac:chgData name="Nadie GEORGET" userId="fcec0fba-0b3f-4ccd-a0fe-38d7af3dc7de" providerId="ADAL" clId="{6DAF927C-F3AB-4948-AF46-4525D4EEF0B0}" dt="2023-03-23T16:54:05.945" v="7000" actId="1076"/>
          <ac:spMkLst>
            <pc:docMk/>
            <pc:sldMk cId="3475968232" sldId="273"/>
            <ac:spMk id="3" creationId="{00000000-0000-0000-0000-000000000000}"/>
          </ac:spMkLst>
        </pc:spChg>
      </pc:sldChg>
      <pc:sldChg chg="modSp mod ord">
        <pc:chgData name="Nadie GEORGET" userId="fcec0fba-0b3f-4ccd-a0fe-38d7af3dc7de" providerId="ADAL" clId="{6DAF927C-F3AB-4948-AF46-4525D4EEF0B0}" dt="2023-03-23T17:00:57.938" v="7361"/>
        <pc:sldMkLst>
          <pc:docMk/>
          <pc:sldMk cId="164344224" sldId="274"/>
        </pc:sldMkLst>
        <pc:spChg chg="mod">
          <ac:chgData name="Nadie GEORGET" userId="fcec0fba-0b3f-4ccd-a0fe-38d7af3dc7de" providerId="ADAL" clId="{6DAF927C-F3AB-4948-AF46-4525D4EEF0B0}" dt="2023-03-23T17:00:30.657" v="7359" actId="1076"/>
          <ac:spMkLst>
            <pc:docMk/>
            <pc:sldMk cId="164344224" sldId="274"/>
            <ac:spMk id="5" creationId="{00000000-0000-0000-0000-000000000000}"/>
          </ac:spMkLst>
        </pc:spChg>
      </pc:sldChg>
      <pc:sldChg chg="modSp mod">
        <pc:chgData name="Nadie GEORGET" userId="fcec0fba-0b3f-4ccd-a0fe-38d7af3dc7de" providerId="ADAL" clId="{6DAF927C-F3AB-4948-AF46-4525D4EEF0B0}" dt="2023-03-23T17:14:46.833" v="7979" actId="1076"/>
        <pc:sldMkLst>
          <pc:docMk/>
          <pc:sldMk cId="1214050192" sldId="275"/>
        </pc:sldMkLst>
        <pc:spChg chg="mod">
          <ac:chgData name="Nadie GEORGET" userId="fcec0fba-0b3f-4ccd-a0fe-38d7af3dc7de" providerId="ADAL" clId="{6DAF927C-F3AB-4948-AF46-4525D4EEF0B0}" dt="2023-03-23T17:14:46.833" v="7979" actId="1076"/>
          <ac:spMkLst>
            <pc:docMk/>
            <pc:sldMk cId="1214050192" sldId="275"/>
            <ac:spMk id="4" creationId="{00000000-0000-0000-0000-000000000000}"/>
          </ac:spMkLst>
        </pc:spChg>
        <pc:spChg chg="mod">
          <ac:chgData name="Nadie GEORGET" userId="fcec0fba-0b3f-4ccd-a0fe-38d7af3dc7de" providerId="ADAL" clId="{6DAF927C-F3AB-4948-AF46-4525D4EEF0B0}" dt="2023-03-23T16:56:31.808" v="7114" actId="20577"/>
          <ac:spMkLst>
            <pc:docMk/>
            <pc:sldMk cId="1214050192" sldId="275"/>
            <ac:spMk id="5" creationId="{00000000-0000-0000-0000-000000000000}"/>
          </ac:spMkLst>
        </pc:spChg>
      </pc:sldChg>
      <pc:sldChg chg="addSp delSp modSp mod">
        <pc:chgData name="Nadie GEORGET" userId="fcec0fba-0b3f-4ccd-a0fe-38d7af3dc7de" providerId="ADAL" clId="{6DAF927C-F3AB-4948-AF46-4525D4EEF0B0}" dt="2023-03-23T17:08:29.829" v="7760" actId="20577"/>
        <pc:sldMkLst>
          <pc:docMk/>
          <pc:sldMk cId="1324764361" sldId="280"/>
        </pc:sldMkLst>
        <pc:graphicFrameChg chg="add del modGraphic">
          <ac:chgData name="Nadie GEORGET" userId="fcec0fba-0b3f-4ccd-a0fe-38d7af3dc7de" providerId="ADAL" clId="{6DAF927C-F3AB-4948-AF46-4525D4EEF0B0}" dt="2023-03-23T17:08:29.829" v="7760" actId="20577"/>
          <ac:graphicFrameMkLst>
            <pc:docMk/>
            <pc:sldMk cId="1324764361" sldId="280"/>
            <ac:graphicFrameMk id="4" creationId="{00000000-0000-0000-0000-000000000000}"/>
          </ac:graphicFrameMkLst>
        </pc:graphicFrameChg>
      </pc:sldChg>
      <pc:sldChg chg="modSp mod">
        <pc:chgData name="Nadie GEORGET" userId="fcec0fba-0b3f-4ccd-a0fe-38d7af3dc7de" providerId="ADAL" clId="{6DAF927C-F3AB-4948-AF46-4525D4EEF0B0}" dt="2023-03-23T17:11:19.053" v="7880" actId="20577"/>
        <pc:sldMkLst>
          <pc:docMk/>
          <pc:sldMk cId="876242180" sldId="281"/>
        </pc:sldMkLst>
        <pc:spChg chg="mod">
          <ac:chgData name="Nadie GEORGET" userId="fcec0fba-0b3f-4ccd-a0fe-38d7af3dc7de" providerId="ADAL" clId="{6DAF927C-F3AB-4948-AF46-4525D4EEF0B0}" dt="2023-03-23T17:11:12.018" v="7876" actId="20577"/>
          <ac:spMkLst>
            <pc:docMk/>
            <pc:sldMk cId="876242180" sldId="281"/>
            <ac:spMk id="2" creationId="{00000000-0000-0000-0000-000000000000}"/>
          </ac:spMkLst>
        </pc:spChg>
        <pc:spChg chg="mod">
          <ac:chgData name="Nadie GEORGET" userId="fcec0fba-0b3f-4ccd-a0fe-38d7af3dc7de" providerId="ADAL" clId="{6DAF927C-F3AB-4948-AF46-4525D4EEF0B0}" dt="2023-03-23T17:11:19.053" v="7880" actId="20577"/>
          <ac:spMkLst>
            <pc:docMk/>
            <pc:sldMk cId="876242180" sldId="281"/>
            <ac:spMk id="3" creationId="{00000000-0000-0000-0000-000000000000}"/>
          </ac:spMkLst>
        </pc:spChg>
      </pc:sldChg>
      <pc:sldChg chg="del">
        <pc:chgData name="Nadie GEORGET" userId="fcec0fba-0b3f-4ccd-a0fe-38d7af3dc7de" providerId="ADAL" clId="{6DAF927C-F3AB-4948-AF46-4525D4EEF0B0}" dt="2023-03-23T17:01:12.756" v="7363" actId="47"/>
        <pc:sldMkLst>
          <pc:docMk/>
          <pc:sldMk cId="256121710" sldId="283"/>
        </pc:sldMkLst>
      </pc:sldChg>
      <pc:sldChg chg="modSp mod">
        <pc:chgData name="Nadie GEORGET" userId="fcec0fba-0b3f-4ccd-a0fe-38d7af3dc7de" providerId="ADAL" clId="{6DAF927C-F3AB-4948-AF46-4525D4EEF0B0}" dt="2023-03-23T17:12:50.012" v="7968" actId="1076"/>
        <pc:sldMkLst>
          <pc:docMk/>
          <pc:sldMk cId="4017197063" sldId="286"/>
        </pc:sldMkLst>
        <pc:spChg chg="mod">
          <ac:chgData name="Nadie GEORGET" userId="fcec0fba-0b3f-4ccd-a0fe-38d7af3dc7de" providerId="ADAL" clId="{6DAF927C-F3AB-4948-AF46-4525D4EEF0B0}" dt="2023-03-23T17:12:50.012" v="7968" actId="1076"/>
          <ac:spMkLst>
            <pc:docMk/>
            <pc:sldMk cId="4017197063" sldId="286"/>
            <ac:spMk id="2" creationId="{00000000-0000-0000-0000-000000000000}"/>
          </ac:spMkLst>
        </pc:spChg>
      </pc:sldChg>
      <pc:sldChg chg="modSp mod">
        <pc:chgData name="Nadie GEORGET" userId="fcec0fba-0b3f-4ccd-a0fe-38d7af3dc7de" providerId="ADAL" clId="{6DAF927C-F3AB-4948-AF46-4525D4EEF0B0}" dt="2023-03-23T13:39:42.492" v="2093" actId="6549"/>
        <pc:sldMkLst>
          <pc:docMk/>
          <pc:sldMk cId="2850222094" sldId="288"/>
        </pc:sldMkLst>
        <pc:spChg chg="mod">
          <ac:chgData name="Nadie GEORGET" userId="fcec0fba-0b3f-4ccd-a0fe-38d7af3dc7de" providerId="ADAL" clId="{6DAF927C-F3AB-4948-AF46-4525D4EEF0B0}" dt="2023-03-23T13:39:42.492" v="2093" actId="6549"/>
          <ac:spMkLst>
            <pc:docMk/>
            <pc:sldMk cId="2850222094" sldId="288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6DAF927C-F3AB-4948-AF46-4525D4EEF0B0}" dt="2023-03-23T14:22:37.392" v="3443" actId="20577"/>
        <pc:sldMkLst>
          <pc:docMk/>
          <pc:sldMk cId="981938247" sldId="289"/>
        </pc:sldMkLst>
        <pc:spChg chg="mod">
          <ac:chgData name="Nadie GEORGET" userId="fcec0fba-0b3f-4ccd-a0fe-38d7af3dc7de" providerId="ADAL" clId="{6DAF927C-F3AB-4948-AF46-4525D4EEF0B0}" dt="2023-03-23T14:09:48.997" v="3439" actId="1076"/>
          <ac:spMkLst>
            <pc:docMk/>
            <pc:sldMk cId="981938247" sldId="289"/>
            <ac:spMk id="2" creationId="{00000000-0000-0000-0000-000000000000}"/>
          </ac:spMkLst>
        </pc:spChg>
        <pc:spChg chg="mod">
          <ac:chgData name="Nadie GEORGET" userId="fcec0fba-0b3f-4ccd-a0fe-38d7af3dc7de" providerId="ADAL" clId="{6DAF927C-F3AB-4948-AF46-4525D4EEF0B0}" dt="2023-03-23T14:22:37.392" v="3443" actId="20577"/>
          <ac:spMkLst>
            <pc:docMk/>
            <pc:sldMk cId="981938247" sldId="289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6DAF927C-F3AB-4948-AF46-4525D4EEF0B0}" dt="2023-03-23T16:39:32.463" v="6261" actId="404"/>
        <pc:sldMkLst>
          <pc:docMk/>
          <pc:sldMk cId="2368588288" sldId="290"/>
        </pc:sldMkLst>
        <pc:spChg chg="mod">
          <ac:chgData name="Nadie GEORGET" userId="fcec0fba-0b3f-4ccd-a0fe-38d7af3dc7de" providerId="ADAL" clId="{6DAF927C-F3AB-4948-AF46-4525D4EEF0B0}" dt="2023-03-23T14:23:29.548" v="3534" actId="1076"/>
          <ac:spMkLst>
            <pc:docMk/>
            <pc:sldMk cId="2368588288" sldId="290"/>
            <ac:spMk id="2" creationId="{C0A010DC-172F-3700-1FFC-B23000DD770D}"/>
          </ac:spMkLst>
        </pc:spChg>
        <pc:spChg chg="mod">
          <ac:chgData name="Nadie GEORGET" userId="fcec0fba-0b3f-4ccd-a0fe-38d7af3dc7de" providerId="ADAL" clId="{6DAF927C-F3AB-4948-AF46-4525D4EEF0B0}" dt="2023-03-23T16:39:32.463" v="6261" actId="404"/>
          <ac:spMkLst>
            <pc:docMk/>
            <pc:sldMk cId="2368588288" sldId="290"/>
            <ac:spMk id="3" creationId="{2113D368-C9E0-1EE5-9C59-C17EC99EE62B}"/>
          </ac:spMkLst>
        </pc:spChg>
      </pc:sldChg>
      <pc:sldChg chg="del">
        <pc:chgData name="Nadie GEORGET" userId="fcec0fba-0b3f-4ccd-a0fe-38d7af3dc7de" providerId="ADAL" clId="{6DAF927C-F3AB-4948-AF46-4525D4EEF0B0}" dt="2023-03-23T15:25:54.703" v="4485" actId="47"/>
        <pc:sldMkLst>
          <pc:docMk/>
          <pc:sldMk cId="428222490" sldId="291"/>
        </pc:sldMkLst>
      </pc:sldChg>
      <pc:sldChg chg="del">
        <pc:chgData name="Nadie GEORGET" userId="fcec0fba-0b3f-4ccd-a0fe-38d7af3dc7de" providerId="ADAL" clId="{6DAF927C-F3AB-4948-AF46-4525D4EEF0B0}" dt="2023-03-23T15:25:57.885" v="4486" actId="47"/>
        <pc:sldMkLst>
          <pc:docMk/>
          <pc:sldMk cId="2962794452" sldId="292"/>
        </pc:sldMkLst>
      </pc:sldChg>
      <pc:sldChg chg="del">
        <pc:chgData name="Nadie GEORGET" userId="fcec0fba-0b3f-4ccd-a0fe-38d7af3dc7de" providerId="ADAL" clId="{6DAF927C-F3AB-4948-AF46-4525D4EEF0B0}" dt="2023-03-23T16:10:25.778" v="5429" actId="47"/>
        <pc:sldMkLst>
          <pc:docMk/>
          <pc:sldMk cId="1295289147" sldId="293"/>
        </pc:sldMkLst>
      </pc:sldChg>
      <pc:sldChg chg="modSp mod ord">
        <pc:chgData name="Nadie GEORGET" userId="fcec0fba-0b3f-4ccd-a0fe-38d7af3dc7de" providerId="ADAL" clId="{6DAF927C-F3AB-4948-AF46-4525D4EEF0B0}" dt="2023-03-23T16:47:18.136" v="6657" actId="113"/>
        <pc:sldMkLst>
          <pc:docMk/>
          <pc:sldMk cId="3534117882" sldId="294"/>
        </pc:sldMkLst>
        <pc:spChg chg="mod">
          <ac:chgData name="Nadie GEORGET" userId="fcec0fba-0b3f-4ccd-a0fe-38d7af3dc7de" providerId="ADAL" clId="{6DAF927C-F3AB-4948-AF46-4525D4EEF0B0}" dt="2023-03-23T13:42:42.497" v="2140" actId="20577"/>
          <ac:spMkLst>
            <pc:docMk/>
            <pc:sldMk cId="3534117882" sldId="294"/>
            <ac:spMk id="2" creationId="{39A2A235-533B-374F-0EB1-0CEECBD0F853}"/>
          </ac:spMkLst>
        </pc:spChg>
        <pc:spChg chg="mod">
          <ac:chgData name="Nadie GEORGET" userId="fcec0fba-0b3f-4ccd-a0fe-38d7af3dc7de" providerId="ADAL" clId="{6DAF927C-F3AB-4948-AF46-4525D4EEF0B0}" dt="2023-03-23T16:47:18.136" v="6657" actId="113"/>
          <ac:spMkLst>
            <pc:docMk/>
            <pc:sldMk cId="3534117882" sldId="294"/>
            <ac:spMk id="3" creationId="{0CAE5549-3CED-EC95-A0E7-7B44A6B0CD24}"/>
          </ac:spMkLst>
        </pc:spChg>
      </pc:sldChg>
      <pc:sldChg chg="modSp mod">
        <pc:chgData name="Nadie GEORGET" userId="fcec0fba-0b3f-4ccd-a0fe-38d7af3dc7de" providerId="ADAL" clId="{6DAF927C-F3AB-4948-AF46-4525D4EEF0B0}" dt="2023-03-23T14:10:15.420" v="3442" actId="27636"/>
        <pc:sldMkLst>
          <pc:docMk/>
          <pc:sldMk cId="3521623027" sldId="295"/>
        </pc:sldMkLst>
        <pc:spChg chg="mod">
          <ac:chgData name="Nadie GEORGET" userId="fcec0fba-0b3f-4ccd-a0fe-38d7af3dc7de" providerId="ADAL" clId="{6DAF927C-F3AB-4948-AF46-4525D4EEF0B0}" dt="2023-03-23T14:10:15.420" v="3442" actId="27636"/>
          <ac:spMkLst>
            <pc:docMk/>
            <pc:sldMk cId="3521623027" sldId="295"/>
            <ac:spMk id="2" creationId="{00000000-0000-0000-0000-000000000000}"/>
          </ac:spMkLst>
        </pc:spChg>
        <pc:spChg chg="mod">
          <ac:chgData name="Nadie GEORGET" userId="fcec0fba-0b3f-4ccd-a0fe-38d7af3dc7de" providerId="ADAL" clId="{6DAF927C-F3AB-4948-AF46-4525D4EEF0B0}" dt="2023-03-23T13:49:14.106" v="2268" actId="14100"/>
          <ac:spMkLst>
            <pc:docMk/>
            <pc:sldMk cId="3521623027" sldId="295"/>
            <ac:spMk id="3" creationId="{00000000-0000-0000-0000-000000000000}"/>
          </ac:spMkLst>
        </pc:spChg>
      </pc:sldChg>
      <pc:sldChg chg="del">
        <pc:chgData name="Nadie GEORGET" userId="fcec0fba-0b3f-4ccd-a0fe-38d7af3dc7de" providerId="ADAL" clId="{6DAF927C-F3AB-4948-AF46-4525D4EEF0B0}" dt="2023-03-23T15:50:46.825" v="4742" actId="47"/>
        <pc:sldMkLst>
          <pc:docMk/>
          <pc:sldMk cId="3871436702" sldId="296"/>
        </pc:sldMkLst>
      </pc:sldChg>
      <pc:sldChg chg="del">
        <pc:chgData name="Nadie GEORGET" userId="fcec0fba-0b3f-4ccd-a0fe-38d7af3dc7de" providerId="ADAL" clId="{6DAF927C-F3AB-4948-AF46-4525D4EEF0B0}" dt="2023-03-23T16:39:40.202" v="6262" actId="47"/>
        <pc:sldMkLst>
          <pc:docMk/>
          <pc:sldMk cId="2237423218" sldId="298"/>
        </pc:sldMkLst>
      </pc:sldChg>
      <pc:sldChg chg="modSp mod">
        <pc:chgData name="Nadie GEORGET" userId="fcec0fba-0b3f-4ccd-a0fe-38d7af3dc7de" providerId="ADAL" clId="{6DAF927C-F3AB-4948-AF46-4525D4EEF0B0}" dt="2023-03-23T15:55:06.512" v="4942" actId="20577"/>
        <pc:sldMkLst>
          <pc:docMk/>
          <pc:sldMk cId="938856980" sldId="300"/>
        </pc:sldMkLst>
        <pc:spChg chg="mod">
          <ac:chgData name="Nadie GEORGET" userId="fcec0fba-0b3f-4ccd-a0fe-38d7af3dc7de" providerId="ADAL" clId="{6DAF927C-F3AB-4948-AF46-4525D4EEF0B0}" dt="2023-03-23T15:55:06.512" v="4942" actId="20577"/>
          <ac:spMkLst>
            <pc:docMk/>
            <pc:sldMk cId="938856980" sldId="300"/>
            <ac:spMk id="3" creationId="{00000000-0000-0000-0000-000000000000}"/>
          </ac:spMkLst>
        </pc:spChg>
      </pc:sldChg>
      <pc:sldChg chg="addSp delSp modSp mod">
        <pc:chgData name="Nadie GEORGET" userId="fcec0fba-0b3f-4ccd-a0fe-38d7af3dc7de" providerId="ADAL" clId="{6DAF927C-F3AB-4948-AF46-4525D4EEF0B0}" dt="2023-03-23T16:09:59.711" v="5427" actId="113"/>
        <pc:sldMkLst>
          <pc:docMk/>
          <pc:sldMk cId="3465213024" sldId="301"/>
        </pc:sldMkLst>
        <pc:spChg chg="mod">
          <ac:chgData name="Nadie GEORGET" userId="fcec0fba-0b3f-4ccd-a0fe-38d7af3dc7de" providerId="ADAL" clId="{6DAF927C-F3AB-4948-AF46-4525D4EEF0B0}" dt="2023-03-23T16:04:10.736" v="5093" actId="20577"/>
          <ac:spMkLst>
            <pc:docMk/>
            <pc:sldMk cId="3465213024" sldId="301"/>
            <ac:spMk id="3" creationId="{EC8F158D-67A1-4F57-A937-DA5A2A94B1DB}"/>
          </ac:spMkLst>
        </pc:spChg>
        <pc:spChg chg="add mod">
          <ac:chgData name="Nadie GEORGET" userId="fcec0fba-0b3f-4ccd-a0fe-38d7af3dc7de" providerId="ADAL" clId="{6DAF927C-F3AB-4948-AF46-4525D4EEF0B0}" dt="2023-03-23T16:09:59.711" v="5427" actId="113"/>
          <ac:spMkLst>
            <pc:docMk/>
            <pc:sldMk cId="3465213024" sldId="301"/>
            <ac:spMk id="4" creationId="{D7332B74-2C8D-B899-73A8-52C1427CC4BD}"/>
          </ac:spMkLst>
        </pc:spChg>
        <pc:picChg chg="del">
          <ac:chgData name="Nadie GEORGET" userId="fcec0fba-0b3f-4ccd-a0fe-38d7af3dc7de" providerId="ADAL" clId="{6DAF927C-F3AB-4948-AF46-4525D4EEF0B0}" dt="2023-03-23T15:58:47.675" v="4997" actId="478"/>
          <ac:picMkLst>
            <pc:docMk/>
            <pc:sldMk cId="3465213024" sldId="301"/>
            <ac:picMk id="5" creationId="{97B5CF4F-C0A7-7F69-CA67-478B913F63CF}"/>
          </ac:picMkLst>
        </pc:picChg>
      </pc:sldChg>
      <pc:sldChg chg="del">
        <pc:chgData name="Nadie GEORGET" userId="fcec0fba-0b3f-4ccd-a0fe-38d7af3dc7de" providerId="ADAL" clId="{6DAF927C-F3AB-4948-AF46-4525D4EEF0B0}" dt="2023-03-23T16:10:37.806" v="5430" actId="47"/>
        <pc:sldMkLst>
          <pc:docMk/>
          <pc:sldMk cId="2668358173" sldId="302"/>
        </pc:sldMkLst>
      </pc:sldChg>
      <pc:sldChg chg="del">
        <pc:chgData name="Nadie GEORGET" userId="fcec0fba-0b3f-4ccd-a0fe-38d7af3dc7de" providerId="ADAL" clId="{6DAF927C-F3AB-4948-AF46-4525D4EEF0B0}" dt="2023-03-23T16:10:20.609" v="5428" actId="47"/>
        <pc:sldMkLst>
          <pc:docMk/>
          <pc:sldMk cId="1715080214" sldId="303"/>
        </pc:sldMkLst>
      </pc:sldChg>
      <pc:sldChg chg="del">
        <pc:chgData name="Nadie GEORGET" userId="fcec0fba-0b3f-4ccd-a0fe-38d7af3dc7de" providerId="ADAL" clId="{6DAF927C-F3AB-4948-AF46-4525D4EEF0B0}" dt="2023-03-23T16:10:41.191" v="5431" actId="47"/>
        <pc:sldMkLst>
          <pc:docMk/>
          <pc:sldMk cId="4041474371" sldId="304"/>
        </pc:sldMkLst>
      </pc:sldChg>
      <pc:sldChg chg="addSp delSp modSp mod">
        <pc:chgData name="Nadie GEORGET" userId="fcec0fba-0b3f-4ccd-a0fe-38d7af3dc7de" providerId="ADAL" clId="{6DAF927C-F3AB-4948-AF46-4525D4EEF0B0}" dt="2023-03-23T17:15:53.638" v="8034" actId="20577"/>
        <pc:sldMkLst>
          <pc:docMk/>
          <pc:sldMk cId="1960822324" sldId="305"/>
        </pc:sldMkLst>
        <pc:spChg chg="mod">
          <ac:chgData name="Nadie GEORGET" userId="fcec0fba-0b3f-4ccd-a0fe-38d7af3dc7de" providerId="ADAL" clId="{6DAF927C-F3AB-4948-AF46-4525D4EEF0B0}" dt="2023-03-23T17:15:53.638" v="8034" actId="20577"/>
          <ac:spMkLst>
            <pc:docMk/>
            <pc:sldMk cId="1960822324" sldId="305"/>
            <ac:spMk id="2" creationId="{00000000-0000-0000-0000-000000000000}"/>
          </ac:spMkLst>
        </pc:spChg>
        <pc:spChg chg="del mod">
          <ac:chgData name="Nadie GEORGET" userId="fcec0fba-0b3f-4ccd-a0fe-38d7af3dc7de" providerId="ADAL" clId="{6DAF927C-F3AB-4948-AF46-4525D4EEF0B0}" dt="2023-03-23T16:42:24.288" v="6377" actId="478"/>
          <ac:spMkLst>
            <pc:docMk/>
            <pc:sldMk cId="1960822324" sldId="305"/>
            <ac:spMk id="3" creationId="{00000000-0000-0000-0000-000000000000}"/>
          </ac:spMkLst>
        </pc:spChg>
        <pc:spChg chg="add del mod">
          <ac:chgData name="Nadie GEORGET" userId="fcec0fba-0b3f-4ccd-a0fe-38d7af3dc7de" providerId="ADAL" clId="{6DAF927C-F3AB-4948-AF46-4525D4EEF0B0}" dt="2023-03-23T16:42:35.032" v="6379" actId="478"/>
          <ac:spMkLst>
            <pc:docMk/>
            <pc:sldMk cId="1960822324" sldId="305"/>
            <ac:spMk id="5" creationId="{49693470-7628-EE01-A669-77C9ACAE0FA3}"/>
          </ac:spMkLst>
        </pc:spChg>
        <pc:spChg chg="add mod">
          <ac:chgData name="Nadie GEORGET" userId="fcec0fba-0b3f-4ccd-a0fe-38d7af3dc7de" providerId="ADAL" clId="{6DAF927C-F3AB-4948-AF46-4525D4EEF0B0}" dt="2023-03-23T17:15:00.515" v="7980" actId="1076"/>
          <ac:spMkLst>
            <pc:docMk/>
            <pc:sldMk cId="1960822324" sldId="305"/>
            <ac:spMk id="6" creationId="{8E359B6D-44CA-D9FA-60DB-920C2447EE01}"/>
          </ac:spMkLst>
        </pc:spChg>
      </pc:sldChg>
      <pc:sldChg chg="modSp mod">
        <pc:chgData name="Nadie GEORGET" userId="fcec0fba-0b3f-4ccd-a0fe-38d7af3dc7de" providerId="ADAL" clId="{6DAF927C-F3AB-4948-AF46-4525D4EEF0B0}" dt="2023-03-23T16:52:35.229" v="6851" actId="255"/>
        <pc:sldMkLst>
          <pc:docMk/>
          <pc:sldMk cId="436755147" sldId="306"/>
        </pc:sldMkLst>
        <pc:spChg chg="mod">
          <ac:chgData name="Nadie GEORGET" userId="fcec0fba-0b3f-4ccd-a0fe-38d7af3dc7de" providerId="ADAL" clId="{6DAF927C-F3AB-4948-AF46-4525D4EEF0B0}" dt="2023-03-23T16:51:07.132" v="6687" actId="20577"/>
          <ac:spMkLst>
            <pc:docMk/>
            <pc:sldMk cId="436755147" sldId="306"/>
            <ac:spMk id="2" creationId="{00000000-0000-0000-0000-000000000000}"/>
          </ac:spMkLst>
        </pc:spChg>
        <pc:spChg chg="mod">
          <ac:chgData name="Nadie GEORGET" userId="fcec0fba-0b3f-4ccd-a0fe-38d7af3dc7de" providerId="ADAL" clId="{6DAF927C-F3AB-4948-AF46-4525D4EEF0B0}" dt="2023-03-23T16:52:35.229" v="6851" actId="255"/>
          <ac:spMkLst>
            <pc:docMk/>
            <pc:sldMk cId="436755147" sldId="306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6DAF927C-F3AB-4948-AF46-4525D4EEF0B0}" dt="2023-03-23T17:13:35.241" v="7971" actId="1076"/>
        <pc:sldMkLst>
          <pc:docMk/>
          <pc:sldMk cId="1765709019" sldId="307"/>
        </pc:sldMkLst>
        <pc:spChg chg="mod">
          <ac:chgData name="Nadie GEORGET" userId="fcec0fba-0b3f-4ccd-a0fe-38d7af3dc7de" providerId="ADAL" clId="{6DAF927C-F3AB-4948-AF46-4525D4EEF0B0}" dt="2023-03-23T17:13:35.241" v="7971" actId="1076"/>
          <ac:spMkLst>
            <pc:docMk/>
            <pc:sldMk cId="1765709019" sldId="307"/>
            <ac:spMk id="2" creationId="{3B9D54EF-3116-6950-650B-D78E6C23A5C6}"/>
          </ac:spMkLst>
        </pc:spChg>
      </pc:sldChg>
      <pc:sldChg chg="addSp delSp modSp mod modClrScheme chgLayout">
        <pc:chgData name="Nadie GEORGET" userId="fcec0fba-0b3f-4ccd-a0fe-38d7af3dc7de" providerId="ADAL" clId="{6DAF927C-F3AB-4948-AF46-4525D4EEF0B0}" dt="2023-03-23T15:24:55.978" v="4484" actId="1076"/>
        <pc:sldMkLst>
          <pc:docMk/>
          <pc:sldMk cId="1601426792" sldId="308"/>
        </pc:sldMkLst>
        <pc:spChg chg="del mod ord">
          <ac:chgData name="Nadie GEORGET" userId="fcec0fba-0b3f-4ccd-a0fe-38d7af3dc7de" providerId="ADAL" clId="{6DAF927C-F3AB-4948-AF46-4525D4EEF0B0}" dt="2023-03-23T15:15:18.128" v="4396" actId="478"/>
          <ac:spMkLst>
            <pc:docMk/>
            <pc:sldMk cId="1601426792" sldId="308"/>
            <ac:spMk id="2" creationId="{E48772CC-0C17-A0A6-9A10-D0CDA87599EE}"/>
          </ac:spMkLst>
        </pc:spChg>
        <pc:spChg chg="del mod ord">
          <ac:chgData name="Nadie GEORGET" userId="fcec0fba-0b3f-4ccd-a0fe-38d7af3dc7de" providerId="ADAL" clId="{6DAF927C-F3AB-4948-AF46-4525D4EEF0B0}" dt="2023-03-23T15:13:41.115" v="4333" actId="22"/>
          <ac:spMkLst>
            <pc:docMk/>
            <pc:sldMk cId="1601426792" sldId="308"/>
            <ac:spMk id="3" creationId="{C4FC3280-FA6B-9271-ED9E-730EB651BF9A}"/>
          </ac:spMkLst>
        </pc:spChg>
        <pc:spChg chg="add mod ord">
          <ac:chgData name="Nadie GEORGET" userId="fcec0fba-0b3f-4ccd-a0fe-38d7af3dc7de" providerId="ADAL" clId="{6DAF927C-F3AB-4948-AF46-4525D4EEF0B0}" dt="2023-03-23T15:23:15.293" v="4468" actId="1076"/>
          <ac:spMkLst>
            <pc:docMk/>
            <pc:sldMk cId="1601426792" sldId="308"/>
            <ac:spMk id="4" creationId="{D0C5D38B-40D7-B425-5943-DA533F637F44}"/>
          </ac:spMkLst>
        </pc:spChg>
        <pc:spChg chg="add mod ord">
          <ac:chgData name="Nadie GEORGET" userId="fcec0fba-0b3f-4ccd-a0fe-38d7af3dc7de" providerId="ADAL" clId="{6DAF927C-F3AB-4948-AF46-4525D4EEF0B0}" dt="2023-03-23T15:24:39.571" v="4482" actId="1076"/>
          <ac:spMkLst>
            <pc:docMk/>
            <pc:sldMk cId="1601426792" sldId="308"/>
            <ac:spMk id="5" creationId="{21D5D1C6-6EE9-6F84-23F0-A8FCA8A70B1D}"/>
          </ac:spMkLst>
        </pc:spChg>
        <pc:spChg chg="add del mod ord">
          <ac:chgData name="Nadie GEORGET" userId="fcec0fba-0b3f-4ccd-a0fe-38d7af3dc7de" providerId="ADAL" clId="{6DAF927C-F3AB-4948-AF46-4525D4EEF0B0}" dt="2023-03-23T15:14:00.080" v="4336" actId="22"/>
          <ac:spMkLst>
            <pc:docMk/>
            <pc:sldMk cId="1601426792" sldId="308"/>
            <ac:spMk id="6" creationId="{462ACA55-3173-4469-9242-6FD4C5A6676B}"/>
          </ac:spMkLst>
        </pc:spChg>
        <pc:spChg chg="add del mod">
          <ac:chgData name="Nadie GEORGET" userId="fcec0fba-0b3f-4ccd-a0fe-38d7af3dc7de" providerId="ADAL" clId="{6DAF927C-F3AB-4948-AF46-4525D4EEF0B0}" dt="2023-03-23T15:15:21.021" v="4397" actId="478"/>
          <ac:spMkLst>
            <pc:docMk/>
            <pc:sldMk cId="1601426792" sldId="308"/>
            <ac:spMk id="12" creationId="{D492925B-FEBB-8513-0166-911D6D427A1B}"/>
          </ac:spMkLst>
        </pc:spChg>
        <pc:spChg chg="add del mod">
          <ac:chgData name="Nadie GEORGET" userId="fcec0fba-0b3f-4ccd-a0fe-38d7af3dc7de" providerId="ADAL" clId="{6DAF927C-F3AB-4948-AF46-4525D4EEF0B0}" dt="2023-03-23T15:24:21.057" v="4478" actId="478"/>
          <ac:spMkLst>
            <pc:docMk/>
            <pc:sldMk cId="1601426792" sldId="308"/>
            <ac:spMk id="16" creationId="{0B7BEF6A-205D-BD8B-118D-1DC6194A939B}"/>
          </ac:spMkLst>
        </pc:spChg>
        <pc:picChg chg="add mod ord">
          <ac:chgData name="Nadie GEORGET" userId="fcec0fba-0b3f-4ccd-a0fe-38d7af3dc7de" providerId="ADAL" clId="{6DAF927C-F3AB-4948-AF46-4525D4EEF0B0}" dt="2023-03-23T15:21:33.173" v="4429" actId="1076"/>
          <ac:picMkLst>
            <pc:docMk/>
            <pc:sldMk cId="1601426792" sldId="308"/>
            <ac:picMk id="8" creationId="{7A13024C-0865-C112-0A56-3169F7669DEE}"/>
          </ac:picMkLst>
        </pc:picChg>
        <pc:picChg chg="add del mod ord">
          <ac:chgData name="Nadie GEORGET" userId="fcec0fba-0b3f-4ccd-a0fe-38d7af3dc7de" providerId="ADAL" clId="{6DAF927C-F3AB-4948-AF46-4525D4EEF0B0}" dt="2023-03-23T15:24:08.725" v="4474" actId="478"/>
          <ac:picMkLst>
            <pc:docMk/>
            <pc:sldMk cId="1601426792" sldId="308"/>
            <ac:picMk id="10" creationId="{A30D3F73-36D3-DCD8-51EC-18FA26A595BF}"/>
          </ac:picMkLst>
        </pc:picChg>
        <pc:picChg chg="add mod">
          <ac:chgData name="Nadie GEORGET" userId="fcec0fba-0b3f-4ccd-a0fe-38d7af3dc7de" providerId="ADAL" clId="{6DAF927C-F3AB-4948-AF46-4525D4EEF0B0}" dt="2023-03-23T15:24:52.337" v="4483" actId="1076"/>
          <ac:picMkLst>
            <pc:docMk/>
            <pc:sldMk cId="1601426792" sldId="308"/>
            <ac:picMk id="14" creationId="{816A8217-AAE9-78F2-D793-F4B216EF936C}"/>
          </ac:picMkLst>
        </pc:picChg>
        <pc:picChg chg="add mod">
          <ac:chgData name="Nadie GEORGET" userId="fcec0fba-0b3f-4ccd-a0fe-38d7af3dc7de" providerId="ADAL" clId="{6DAF927C-F3AB-4948-AF46-4525D4EEF0B0}" dt="2023-03-23T15:24:55.978" v="4484" actId="1076"/>
          <ac:picMkLst>
            <pc:docMk/>
            <pc:sldMk cId="1601426792" sldId="308"/>
            <ac:picMk id="1026" creationId="{C5B0EFD0-98B6-F2CA-8C0E-0877542DCE08}"/>
          </ac:picMkLst>
        </pc:picChg>
      </pc:sldChg>
      <pc:sldChg chg="modSp new mod">
        <pc:chgData name="Nadie GEORGET" userId="fcec0fba-0b3f-4ccd-a0fe-38d7af3dc7de" providerId="ADAL" clId="{6DAF927C-F3AB-4948-AF46-4525D4EEF0B0}" dt="2023-03-23T15:55:51.332" v="4965" actId="1076"/>
        <pc:sldMkLst>
          <pc:docMk/>
          <pc:sldMk cId="4261754882" sldId="309"/>
        </pc:sldMkLst>
        <pc:spChg chg="mod">
          <ac:chgData name="Nadie GEORGET" userId="fcec0fba-0b3f-4ccd-a0fe-38d7af3dc7de" providerId="ADAL" clId="{6DAF927C-F3AB-4948-AF46-4525D4EEF0B0}" dt="2023-03-23T15:55:51.332" v="4965" actId="1076"/>
          <ac:spMkLst>
            <pc:docMk/>
            <pc:sldMk cId="4261754882" sldId="309"/>
            <ac:spMk id="2" creationId="{5C9C55BE-5F38-2947-8893-335D5BA9B834}"/>
          </ac:spMkLst>
        </pc:spChg>
        <pc:spChg chg="mod">
          <ac:chgData name="Nadie GEORGET" userId="fcec0fba-0b3f-4ccd-a0fe-38d7af3dc7de" providerId="ADAL" clId="{6DAF927C-F3AB-4948-AF46-4525D4EEF0B0}" dt="2023-03-23T15:47:31.359" v="4720" actId="20577"/>
          <ac:spMkLst>
            <pc:docMk/>
            <pc:sldMk cId="4261754882" sldId="309"/>
            <ac:spMk id="3" creationId="{11292BC8-7EA3-CEA1-E59B-59113F6D6AA3}"/>
          </ac:spMkLst>
        </pc:spChg>
      </pc:sldChg>
      <pc:sldChg chg="modSp new mod">
        <pc:chgData name="Nadie GEORGET" userId="fcec0fba-0b3f-4ccd-a0fe-38d7af3dc7de" providerId="ADAL" clId="{6DAF927C-F3AB-4948-AF46-4525D4EEF0B0}" dt="2023-03-23T17:14:01.943" v="7975" actId="255"/>
        <pc:sldMkLst>
          <pc:docMk/>
          <pc:sldMk cId="2689803272" sldId="310"/>
        </pc:sldMkLst>
        <pc:spChg chg="mod">
          <ac:chgData name="Nadie GEORGET" userId="fcec0fba-0b3f-4ccd-a0fe-38d7af3dc7de" providerId="ADAL" clId="{6DAF927C-F3AB-4948-AF46-4525D4EEF0B0}" dt="2023-03-23T17:14:01.943" v="7975" actId="255"/>
          <ac:spMkLst>
            <pc:docMk/>
            <pc:sldMk cId="2689803272" sldId="310"/>
            <ac:spMk id="2" creationId="{94E805AB-66FD-0C71-42DE-D34211E0116C}"/>
          </ac:spMkLst>
        </pc:spChg>
        <pc:spChg chg="mod">
          <ac:chgData name="Nadie GEORGET" userId="fcec0fba-0b3f-4ccd-a0fe-38d7af3dc7de" providerId="ADAL" clId="{6DAF927C-F3AB-4948-AF46-4525D4EEF0B0}" dt="2023-03-23T17:02:20.489" v="7475" actId="14100"/>
          <ac:spMkLst>
            <pc:docMk/>
            <pc:sldMk cId="2689803272" sldId="310"/>
            <ac:spMk id="3" creationId="{8C04718B-88CE-6C56-EC1F-F90977B19C7D}"/>
          </ac:spMkLst>
        </pc:spChg>
      </pc:sldChg>
      <pc:sldChg chg="modSp new mod">
        <pc:chgData name="Nadie GEORGET" userId="fcec0fba-0b3f-4ccd-a0fe-38d7af3dc7de" providerId="ADAL" clId="{6DAF927C-F3AB-4948-AF46-4525D4EEF0B0}" dt="2023-03-27T07:25:05.883" v="8197" actId="1076"/>
        <pc:sldMkLst>
          <pc:docMk/>
          <pc:sldMk cId="3335243595" sldId="311"/>
        </pc:sldMkLst>
        <pc:spChg chg="mod">
          <ac:chgData name="Nadie GEORGET" userId="fcec0fba-0b3f-4ccd-a0fe-38d7af3dc7de" providerId="ADAL" clId="{6DAF927C-F3AB-4948-AF46-4525D4EEF0B0}" dt="2023-03-27T07:23:43.331" v="8065" actId="113"/>
          <ac:spMkLst>
            <pc:docMk/>
            <pc:sldMk cId="3335243595" sldId="311"/>
            <ac:spMk id="2" creationId="{D3EC6DB5-4861-3FEC-5AF4-E513B43EB5FB}"/>
          </ac:spMkLst>
        </pc:spChg>
        <pc:spChg chg="mod">
          <ac:chgData name="Nadie GEORGET" userId="fcec0fba-0b3f-4ccd-a0fe-38d7af3dc7de" providerId="ADAL" clId="{6DAF927C-F3AB-4948-AF46-4525D4EEF0B0}" dt="2023-03-27T07:25:05.883" v="8197" actId="1076"/>
          <ac:spMkLst>
            <pc:docMk/>
            <pc:sldMk cId="3335243595" sldId="311"/>
            <ac:spMk id="3" creationId="{8DF08B98-9489-31AA-AF4F-F3A83FC31F0C}"/>
          </ac:spMkLst>
        </pc:spChg>
      </pc:sldChg>
    </pc:docChg>
  </pc:docChgLst>
  <pc:docChgLst>
    <pc:chgData name="Nadie GEORGET" userId="fcec0fba-0b3f-4ccd-a0fe-38d7af3dc7de" providerId="ADAL" clId="{80E84B2F-AE98-491D-867F-37594896083D}"/>
    <pc:docChg chg="custSel delSld modSld">
      <pc:chgData name="Nadie GEORGET" userId="fcec0fba-0b3f-4ccd-a0fe-38d7af3dc7de" providerId="ADAL" clId="{80E84B2F-AE98-491D-867F-37594896083D}" dt="2023-03-30T15:28:28.081" v="3611" actId="207"/>
      <pc:docMkLst>
        <pc:docMk/>
      </pc:docMkLst>
      <pc:sldChg chg="modSp mod">
        <pc:chgData name="Nadie GEORGET" userId="fcec0fba-0b3f-4ccd-a0fe-38d7af3dc7de" providerId="ADAL" clId="{80E84B2F-AE98-491D-867F-37594896083D}" dt="2023-03-29T12:46:41.942" v="120" actId="20577"/>
        <pc:sldMkLst>
          <pc:docMk/>
          <pc:sldMk cId="545945385" sldId="256"/>
        </pc:sldMkLst>
        <pc:spChg chg="mod">
          <ac:chgData name="Nadie GEORGET" userId="fcec0fba-0b3f-4ccd-a0fe-38d7af3dc7de" providerId="ADAL" clId="{80E84B2F-AE98-491D-867F-37594896083D}" dt="2023-03-29T12:46:41.942" v="120" actId="20577"/>
          <ac:spMkLst>
            <pc:docMk/>
            <pc:sldMk cId="545945385" sldId="256"/>
            <ac:spMk id="2" creationId="{00000000-0000-0000-0000-000000000000}"/>
          </ac:spMkLst>
        </pc:spChg>
      </pc:sldChg>
      <pc:sldChg chg="modSp mod">
        <pc:chgData name="Nadie GEORGET" userId="fcec0fba-0b3f-4ccd-a0fe-38d7af3dc7de" providerId="ADAL" clId="{80E84B2F-AE98-491D-867F-37594896083D}" dt="2023-03-29T13:25:14.847" v="1130" actId="5793"/>
        <pc:sldMkLst>
          <pc:docMk/>
          <pc:sldMk cId="2850222094" sldId="288"/>
        </pc:sldMkLst>
        <pc:spChg chg="mod">
          <ac:chgData name="Nadie GEORGET" userId="fcec0fba-0b3f-4ccd-a0fe-38d7af3dc7de" providerId="ADAL" clId="{80E84B2F-AE98-491D-867F-37594896083D}" dt="2023-03-29T13:25:14.847" v="1130" actId="5793"/>
          <ac:spMkLst>
            <pc:docMk/>
            <pc:sldMk cId="2850222094" sldId="288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80E84B2F-AE98-491D-867F-37594896083D}" dt="2023-03-30T15:28:28.081" v="3611" actId="207"/>
        <pc:sldMkLst>
          <pc:docMk/>
          <pc:sldMk cId="981938247" sldId="289"/>
        </pc:sldMkLst>
        <pc:spChg chg="mod">
          <ac:chgData name="Nadie GEORGET" userId="fcec0fba-0b3f-4ccd-a0fe-38d7af3dc7de" providerId="ADAL" clId="{80E84B2F-AE98-491D-867F-37594896083D}" dt="2023-03-29T14:25:59.889" v="3568" actId="20577"/>
          <ac:spMkLst>
            <pc:docMk/>
            <pc:sldMk cId="981938247" sldId="289"/>
            <ac:spMk id="2" creationId="{00000000-0000-0000-0000-000000000000}"/>
          </ac:spMkLst>
        </pc:spChg>
        <pc:spChg chg="mod">
          <ac:chgData name="Nadie GEORGET" userId="fcec0fba-0b3f-4ccd-a0fe-38d7af3dc7de" providerId="ADAL" clId="{80E84B2F-AE98-491D-867F-37594896083D}" dt="2023-03-30T15:28:28.081" v="3611" actId="207"/>
          <ac:spMkLst>
            <pc:docMk/>
            <pc:sldMk cId="981938247" sldId="289"/>
            <ac:spMk id="3" creationId="{00000000-0000-0000-0000-000000000000}"/>
          </ac:spMkLst>
        </pc:spChg>
      </pc:sldChg>
      <pc:sldChg chg="del">
        <pc:chgData name="Nadie GEORGET" userId="fcec0fba-0b3f-4ccd-a0fe-38d7af3dc7de" providerId="ADAL" clId="{80E84B2F-AE98-491D-867F-37594896083D}" dt="2023-03-29T14:25:32.148" v="3496" actId="47"/>
        <pc:sldMkLst>
          <pc:docMk/>
          <pc:sldMk cId="3534117882" sldId="294"/>
        </pc:sldMkLst>
      </pc:sldChg>
      <pc:sldChg chg="modSp mod">
        <pc:chgData name="Nadie GEORGET" userId="fcec0fba-0b3f-4ccd-a0fe-38d7af3dc7de" providerId="ADAL" clId="{80E84B2F-AE98-491D-867F-37594896083D}" dt="2023-03-29T13:58:39.078" v="2062" actId="20577"/>
        <pc:sldMkLst>
          <pc:docMk/>
          <pc:sldMk cId="3521623027" sldId="295"/>
        </pc:sldMkLst>
        <pc:spChg chg="mod">
          <ac:chgData name="Nadie GEORGET" userId="fcec0fba-0b3f-4ccd-a0fe-38d7af3dc7de" providerId="ADAL" clId="{80E84B2F-AE98-491D-867F-37594896083D}" dt="2023-03-29T13:26:29.984" v="1138" actId="20577"/>
          <ac:spMkLst>
            <pc:docMk/>
            <pc:sldMk cId="3521623027" sldId="295"/>
            <ac:spMk id="2" creationId="{00000000-0000-0000-0000-000000000000}"/>
          </ac:spMkLst>
        </pc:spChg>
        <pc:spChg chg="mod">
          <ac:chgData name="Nadie GEORGET" userId="fcec0fba-0b3f-4ccd-a0fe-38d7af3dc7de" providerId="ADAL" clId="{80E84B2F-AE98-491D-867F-37594896083D}" dt="2023-03-29T13:58:39.078" v="2062" actId="20577"/>
          <ac:spMkLst>
            <pc:docMk/>
            <pc:sldMk cId="3521623027" sldId="295"/>
            <ac:spMk id="8" creationId="{A850AC14-EECD-F411-520A-79776F4561F3}"/>
          </ac:spMkLst>
        </pc:spChg>
      </pc:sldChg>
      <pc:sldChg chg="modSp mod">
        <pc:chgData name="Nadie GEORGET" userId="fcec0fba-0b3f-4ccd-a0fe-38d7af3dc7de" providerId="ADAL" clId="{80E84B2F-AE98-491D-867F-37594896083D}" dt="2023-03-29T13:57:47.703" v="2039" actId="20577"/>
        <pc:sldMkLst>
          <pc:docMk/>
          <pc:sldMk cId="938856980" sldId="300"/>
        </pc:sldMkLst>
        <pc:spChg chg="mod">
          <ac:chgData name="Nadie GEORGET" userId="fcec0fba-0b3f-4ccd-a0fe-38d7af3dc7de" providerId="ADAL" clId="{80E84B2F-AE98-491D-867F-37594896083D}" dt="2023-03-29T13:57:47.703" v="2039" actId="20577"/>
          <ac:spMkLst>
            <pc:docMk/>
            <pc:sldMk cId="938856980" sldId="300"/>
            <ac:spMk id="3" creationId="{00000000-0000-0000-0000-000000000000}"/>
          </ac:spMkLst>
        </pc:spChg>
      </pc:sldChg>
      <pc:sldChg chg="modSp del mod">
        <pc:chgData name="Nadie GEORGET" userId="fcec0fba-0b3f-4ccd-a0fe-38d7af3dc7de" providerId="ADAL" clId="{80E84B2F-AE98-491D-867F-37594896083D}" dt="2023-03-29T14:25:26.315" v="3495" actId="47"/>
        <pc:sldMkLst>
          <pc:docMk/>
          <pc:sldMk cId="2974003394" sldId="312"/>
        </pc:sldMkLst>
        <pc:spChg chg="mod">
          <ac:chgData name="Nadie GEORGET" userId="fcec0fba-0b3f-4ccd-a0fe-38d7af3dc7de" providerId="ADAL" clId="{80E84B2F-AE98-491D-867F-37594896083D}" dt="2023-03-29T14:25:21.094" v="3494" actId="20577"/>
          <ac:spMkLst>
            <pc:docMk/>
            <pc:sldMk cId="2974003394" sldId="312"/>
            <ac:spMk id="2" creationId="{00000000-0000-0000-0000-000000000000}"/>
          </ac:spMkLst>
        </pc:spChg>
      </pc:sldChg>
      <pc:sldChg chg="modSp mod">
        <pc:chgData name="Nadie GEORGET" userId="fcec0fba-0b3f-4ccd-a0fe-38d7af3dc7de" providerId="ADAL" clId="{80E84B2F-AE98-491D-867F-37594896083D}" dt="2023-03-30T13:02:15.792" v="3571" actId="313"/>
        <pc:sldMkLst>
          <pc:docMk/>
          <pc:sldMk cId="3005435804" sldId="315"/>
        </pc:sldMkLst>
        <pc:spChg chg="mod">
          <ac:chgData name="Nadie GEORGET" userId="fcec0fba-0b3f-4ccd-a0fe-38d7af3dc7de" providerId="ADAL" clId="{80E84B2F-AE98-491D-867F-37594896083D}" dt="2023-03-29T13:57:26.085" v="2034" actId="20577"/>
          <ac:spMkLst>
            <pc:docMk/>
            <pc:sldMk cId="3005435804" sldId="315"/>
            <ac:spMk id="2" creationId="{00000000-0000-0000-0000-000000000000}"/>
          </ac:spMkLst>
        </pc:spChg>
        <pc:spChg chg="mod">
          <ac:chgData name="Nadie GEORGET" userId="fcec0fba-0b3f-4ccd-a0fe-38d7af3dc7de" providerId="ADAL" clId="{80E84B2F-AE98-491D-867F-37594896083D}" dt="2023-03-30T13:02:15.792" v="3571" actId="313"/>
          <ac:spMkLst>
            <pc:docMk/>
            <pc:sldMk cId="3005435804" sldId="315"/>
            <ac:spMk id="3" creationId="{00000000-0000-0000-0000-000000000000}"/>
          </ac:spMkLst>
        </pc:spChg>
      </pc:sldChg>
    </pc:docChg>
  </pc:docChgLst>
  <pc:docChgLst>
    <pc:chgData name="Nadie GEORGET" userId="fcec0fba-0b3f-4ccd-a0fe-38d7af3dc7de" providerId="ADAL" clId="{1C818739-F9B3-406F-A2EF-87E8DA16C4EF}"/>
    <pc:docChg chg="undo custSel addSld delSld modSld sldOrd">
      <pc:chgData name="Nadie GEORGET" userId="fcec0fba-0b3f-4ccd-a0fe-38d7af3dc7de" providerId="ADAL" clId="{1C818739-F9B3-406F-A2EF-87E8DA16C4EF}" dt="2023-03-29T07:22:15.581" v="15439" actId="20577"/>
      <pc:docMkLst>
        <pc:docMk/>
      </pc:docMkLst>
      <pc:sldChg chg="modSp mod">
        <pc:chgData name="Nadie GEORGET" userId="fcec0fba-0b3f-4ccd-a0fe-38d7af3dc7de" providerId="ADAL" clId="{1C818739-F9B3-406F-A2EF-87E8DA16C4EF}" dt="2023-03-27T08:08:31.244" v="175" actId="6549"/>
        <pc:sldMkLst>
          <pc:docMk/>
          <pc:sldMk cId="545945385" sldId="256"/>
        </pc:sldMkLst>
        <pc:spChg chg="mod">
          <ac:chgData name="Nadie GEORGET" userId="fcec0fba-0b3f-4ccd-a0fe-38d7af3dc7de" providerId="ADAL" clId="{1C818739-F9B3-406F-A2EF-87E8DA16C4EF}" dt="2023-03-27T08:08:31.244" v="175" actId="6549"/>
          <ac:spMkLst>
            <pc:docMk/>
            <pc:sldMk cId="545945385" sldId="256"/>
            <ac:spMk id="2" creationId="{00000000-0000-0000-0000-000000000000}"/>
          </ac:spMkLst>
        </pc:spChg>
      </pc:sldChg>
      <pc:sldChg chg="del">
        <pc:chgData name="Nadie GEORGET" userId="fcec0fba-0b3f-4ccd-a0fe-38d7af3dc7de" providerId="ADAL" clId="{1C818739-F9B3-406F-A2EF-87E8DA16C4EF}" dt="2023-03-27T09:41:01.251" v="3277" actId="47"/>
        <pc:sldMkLst>
          <pc:docMk/>
          <pc:sldMk cId="91475360" sldId="258"/>
        </pc:sldMkLst>
      </pc:sldChg>
      <pc:sldChg chg="modSp mod">
        <pc:chgData name="Nadie GEORGET" userId="fcec0fba-0b3f-4ccd-a0fe-38d7af3dc7de" providerId="ADAL" clId="{1C818739-F9B3-406F-A2EF-87E8DA16C4EF}" dt="2023-03-27T14:10:28.055" v="11867" actId="1076"/>
        <pc:sldMkLst>
          <pc:docMk/>
          <pc:sldMk cId="337787247" sldId="259"/>
        </pc:sldMkLst>
        <pc:spChg chg="mod">
          <ac:chgData name="Nadie GEORGET" userId="fcec0fba-0b3f-4ccd-a0fe-38d7af3dc7de" providerId="ADAL" clId="{1C818739-F9B3-406F-A2EF-87E8DA16C4EF}" dt="2023-03-27T14:10:16.299" v="11866" actId="20577"/>
          <ac:spMkLst>
            <pc:docMk/>
            <pc:sldMk cId="337787247" sldId="259"/>
            <ac:spMk id="2" creationId="{00000000-0000-0000-0000-000000000000}"/>
          </ac:spMkLst>
        </pc:spChg>
        <pc:spChg chg="mod">
          <ac:chgData name="Nadie GEORGET" userId="fcec0fba-0b3f-4ccd-a0fe-38d7af3dc7de" providerId="ADAL" clId="{1C818739-F9B3-406F-A2EF-87E8DA16C4EF}" dt="2023-03-27T14:10:28.055" v="11867" actId="1076"/>
          <ac:spMkLst>
            <pc:docMk/>
            <pc:sldMk cId="337787247" sldId="259"/>
            <ac:spMk id="3" creationId="{00000000-0000-0000-0000-000000000000}"/>
          </ac:spMkLst>
        </pc:spChg>
      </pc:sldChg>
      <pc:sldChg chg="addSp delSp modSp mod">
        <pc:chgData name="Nadie GEORGET" userId="fcec0fba-0b3f-4ccd-a0fe-38d7af3dc7de" providerId="ADAL" clId="{1C818739-F9B3-406F-A2EF-87E8DA16C4EF}" dt="2023-03-27T15:11:08.102" v="14499" actId="255"/>
        <pc:sldMkLst>
          <pc:docMk/>
          <pc:sldMk cId="886654091" sldId="262"/>
        </pc:sldMkLst>
        <pc:spChg chg="mod">
          <ac:chgData name="Nadie GEORGET" userId="fcec0fba-0b3f-4ccd-a0fe-38d7af3dc7de" providerId="ADAL" clId="{1C818739-F9B3-406F-A2EF-87E8DA16C4EF}" dt="2023-03-27T13:57:20.187" v="11182" actId="1076"/>
          <ac:spMkLst>
            <pc:docMk/>
            <pc:sldMk cId="886654091" sldId="262"/>
            <ac:spMk id="2" creationId="{00000000-0000-0000-0000-000000000000}"/>
          </ac:spMkLst>
        </pc:spChg>
        <pc:spChg chg="del mod">
          <ac:chgData name="Nadie GEORGET" userId="fcec0fba-0b3f-4ccd-a0fe-38d7af3dc7de" providerId="ADAL" clId="{1C818739-F9B3-406F-A2EF-87E8DA16C4EF}" dt="2023-03-27T13:40:55.745" v="9955" actId="478"/>
          <ac:spMkLst>
            <pc:docMk/>
            <pc:sldMk cId="886654091" sldId="262"/>
            <ac:spMk id="3" creationId="{23D2E675-EC95-703F-ED39-E242229254CF}"/>
          </ac:spMkLst>
        </pc:spChg>
        <pc:spChg chg="add mod">
          <ac:chgData name="Nadie GEORGET" userId="fcec0fba-0b3f-4ccd-a0fe-38d7af3dc7de" providerId="ADAL" clId="{1C818739-F9B3-406F-A2EF-87E8DA16C4EF}" dt="2023-03-27T15:11:08.102" v="14499" actId="255"/>
          <ac:spMkLst>
            <pc:docMk/>
            <pc:sldMk cId="886654091" sldId="262"/>
            <ac:spMk id="4" creationId="{9FEE8F75-7E58-7869-D324-CE5E360A321E}"/>
          </ac:spMkLst>
        </pc:spChg>
        <pc:picChg chg="del">
          <ac:chgData name="Nadie GEORGET" userId="fcec0fba-0b3f-4ccd-a0fe-38d7af3dc7de" providerId="ADAL" clId="{1C818739-F9B3-406F-A2EF-87E8DA16C4EF}" dt="2023-03-27T13:33:31.440" v="9751" actId="478"/>
          <ac:picMkLst>
            <pc:docMk/>
            <pc:sldMk cId="886654091" sldId="262"/>
            <ac:picMk id="2050" creationId="{80630998-2C76-AADA-D974-CCF5B69975F4}"/>
          </ac:picMkLst>
        </pc:picChg>
      </pc:sldChg>
      <pc:sldChg chg="modSp mod ord">
        <pc:chgData name="Nadie GEORGET" userId="fcec0fba-0b3f-4ccd-a0fe-38d7af3dc7de" providerId="ADAL" clId="{1C818739-F9B3-406F-A2EF-87E8DA16C4EF}" dt="2023-03-27T14:58:07.126" v="14400" actId="1076"/>
        <pc:sldMkLst>
          <pc:docMk/>
          <pc:sldMk cId="3475968232" sldId="273"/>
        </pc:sldMkLst>
        <pc:spChg chg="mod">
          <ac:chgData name="Nadie GEORGET" userId="fcec0fba-0b3f-4ccd-a0fe-38d7af3dc7de" providerId="ADAL" clId="{1C818739-F9B3-406F-A2EF-87E8DA16C4EF}" dt="2023-03-27T14:58:07.126" v="14400" actId="1076"/>
          <ac:spMkLst>
            <pc:docMk/>
            <pc:sldMk cId="3475968232" sldId="273"/>
            <ac:spMk id="2" creationId="{00000000-0000-0000-0000-000000000000}"/>
          </ac:spMkLst>
        </pc:spChg>
        <pc:spChg chg="mod">
          <ac:chgData name="Nadie GEORGET" userId="fcec0fba-0b3f-4ccd-a0fe-38d7af3dc7de" providerId="ADAL" clId="{1C818739-F9B3-406F-A2EF-87E8DA16C4EF}" dt="2023-03-27T14:22:10.044" v="12217" actId="6549"/>
          <ac:spMkLst>
            <pc:docMk/>
            <pc:sldMk cId="3475968232" sldId="273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1C818739-F9B3-406F-A2EF-87E8DA16C4EF}" dt="2023-03-27T14:54:36.782" v="14373" actId="1076"/>
        <pc:sldMkLst>
          <pc:docMk/>
          <pc:sldMk cId="164344224" sldId="274"/>
        </pc:sldMkLst>
        <pc:spChg chg="mod">
          <ac:chgData name="Nadie GEORGET" userId="fcec0fba-0b3f-4ccd-a0fe-38d7af3dc7de" providerId="ADAL" clId="{1C818739-F9B3-406F-A2EF-87E8DA16C4EF}" dt="2023-03-27T14:53:14.666" v="14343" actId="255"/>
          <ac:spMkLst>
            <pc:docMk/>
            <pc:sldMk cId="164344224" sldId="274"/>
            <ac:spMk id="4" creationId="{00000000-0000-0000-0000-000000000000}"/>
          </ac:spMkLst>
        </pc:spChg>
        <pc:spChg chg="mod">
          <ac:chgData name="Nadie GEORGET" userId="fcec0fba-0b3f-4ccd-a0fe-38d7af3dc7de" providerId="ADAL" clId="{1C818739-F9B3-406F-A2EF-87E8DA16C4EF}" dt="2023-03-27T14:54:36.782" v="14373" actId="1076"/>
          <ac:spMkLst>
            <pc:docMk/>
            <pc:sldMk cId="164344224" sldId="274"/>
            <ac:spMk id="5" creationId="{00000000-0000-0000-0000-000000000000}"/>
          </ac:spMkLst>
        </pc:spChg>
      </pc:sldChg>
      <pc:sldChg chg="modSp mod">
        <pc:chgData name="Nadie GEORGET" userId="fcec0fba-0b3f-4ccd-a0fe-38d7af3dc7de" providerId="ADAL" clId="{1C818739-F9B3-406F-A2EF-87E8DA16C4EF}" dt="2023-03-27T14:56:20.872" v="14387" actId="14100"/>
        <pc:sldMkLst>
          <pc:docMk/>
          <pc:sldMk cId="1214050192" sldId="275"/>
        </pc:sldMkLst>
        <pc:spChg chg="mod">
          <ac:chgData name="Nadie GEORGET" userId="fcec0fba-0b3f-4ccd-a0fe-38d7af3dc7de" providerId="ADAL" clId="{1C818739-F9B3-406F-A2EF-87E8DA16C4EF}" dt="2023-03-27T14:56:20.872" v="14387" actId="14100"/>
          <ac:spMkLst>
            <pc:docMk/>
            <pc:sldMk cId="1214050192" sldId="275"/>
            <ac:spMk id="4" creationId="{00000000-0000-0000-0000-000000000000}"/>
          </ac:spMkLst>
        </pc:spChg>
        <pc:spChg chg="mod">
          <ac:chgData name="Nadie GEORGET" userId="fcec0fba-0b3f-4ccd-a0fe-38d7af3dc7de" providerId="ADAL" clId="{1C818739-F9B3-406F-A2EF-87E8DA16C4EF}" dt="2023-03-27T14:31:50.702" v="12792" actId="20577"/>
          <ac:spMkLst>
            <pc:docMk/>
            <pc:sldMk cId="1214050192" sldId="275"/>
            <ac:spMk id="5" creationId="{00000000-0000-0000-0000-000000000000}"/>
          </ac:spMkLst>
        </pc:spChg>
      </pc:sldChg>
      <pc:sldChg chg="modSp mod">
        <pc:chgData name="Nadie GEORGET" userId="fcec0fba-0b3f-4ccd-a0fe-38d7af3dc7de" providerId="ADAL" clId="{1C818739-F9B3-406F-A2EF-87E8DA16C4EF}" dt="2023-03-27T14:56:00.859" v="14385" actId="1076"/>
        <pc:sldMkLst>
          <pc:docMk/>
          <pc:sldMk cId="1324764361" sldId="280"/>
        </pc:sldMkLst>
        <pc:spChg chg="mod">
          <ac:chgData name="Nadie GEORGET" userId="fcec0fba-0b3f-4ccd-a0fe-38d7af3dc7de" providerId="ADAL" clId="{1C818739-F9B3-406F-A2EF-87E8DA16C4EF}" dt="2023-03-27T14:56:00.859" v="14385" actId="1076"/>
          <ac:spMkLst>
            <pc:docMk/>
            <pc:sldMk cId="1324764361" sldId="280"/>
            <ac:spMk id="3" creationId="{00000000-0000-0000-0000-000000000000}"/>
          </ac:spMkLst>
        </pc:spChg>
        <pc:graphicFrameChg chg="mod modGraphic">
          <ac:chgData name="Nadie GEORGET" userId="fcec0fba-0b3f-4ccd-a0fe-38d7af3dc7de" providerId="ADAL" clId="{1C818739-F9B3-406F-A2EF-87E8DA16C4EF}" dt="2023-03-27T14:44:25.361" v="13884" actId="20577"/>
          <ac:graphicFrameMkLst>
            <pc:docMk/>
            <pc:sldMk cId="1324764361" sldId="280"/>
            <ac:graphicFrameMk id="4" creationId="{00000000-0000-0000-0000-000000000000}"/>
          </ac:graphicFrameMkLst>
        </pc:graphicFrameChg>
      </pc:sldChg>
      <pc:sldChg chg="modSp mod">
        <pc:chgData name="Nadie GEORGET" userId="fcec0fba-0b3f-4ccd-a0fe-38d7af3dc7de" providerId="ADAL" clId="{1C818739-F9B3-406F-A2EF-87E8DA16C4EF}" dt="2023-03-27T14:55:17.773" v="14380" actId="20577"/>
        <pc:sldMkLst>
          <pc:docMk/>
          <pc:sldMk cId="876242180" sldId="281"/>
        </pc:sldMkLst>
        <pc:spChg chg="mod">
          <ac:chgData name="Nadie GEORGET" userId="fcec0fba-0b3f-4ccd-a0fe-38d7af3dc7de" providerId="ADAL" clId="{1C818739-F9B3-406F-A2EF-87E8DA16C4EF}" dt="2023-03-27T14:55:17.773" v="14380" actId="20577"/>
          <ac:spMkLst>
            <pc:docMk/>
            <pc:sldMk cId="876242180" sldId="281"/>
            <ac:spMk id="2" creationId="{00000000-0000-0000-0000-000000000000}"/>
          </ac:spMkLst>
        </pc:spChg>
        <pc:spChg chg="mod">
          <ac:chgData name="Nadie GEORGET" userId="fcec0fba-0b3f-4ccd-a0fe-38d7af3dc7de" providerId="ADAL" clId="{1C818739-F9B3-406F-A2EF-87E8DA16C4EF}" dt="2023-03-27T14:50:51.432" v="14326" actId="6549"/>
          <ac:spMkLst>
            <pc:docMk/>
            <pc:sldMk cId="876242180" sldId="281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1C818739-F9B3-406F-A2EF-87E8DA16C4EF}" dt="2023-03-27T14:55:36.756" v="14382" actId="255"/>
        <pc:sldMkLst>
          <pc:docMk/>
          <pc:sldMk cId="4017197063" sldId="286"/>
        </pc:sldMkLst>
        <pc:spChg chg="mod">
          <ac:chgData name="Nadie GEORGET" userId="fcec0fba-0b3f-4ccd-a0fe-38d7af3dc7de" providerId="ADAL" clId="{1C818739-F9B3-406F-A2EF-87E8DA16C4EF}" dt="2023-03-27T14:55:36.756" v="14382" actId="255"/>
          <ac:spMkLst>
            <pc:docMk/>
            <pc:sldMk cId="4017197063" sldId="286"/>
            <ac:spMk id="2" creationId="{00000000-0000-0000-0000-000000000000}"/>
          </ac:spMkLst>
        </pc:spChg>
      </pc:sldChg>
      <pc:sldChg chg="modSp mod">
        <pc:chgData name="Nadie GEORGET" userId="fcec0fba-0b3f-4ccd-a0fe-38d7af3dc7de" providerId="ADAL" clId="{1C818739-F9B3-406F-A2EF-87E8DA16C4EF}" dt="2023-03-27T14:55:46.015" v="14383" actId="255"/>
        <pc:sldMkLst>
          <pc:docMk/>
          <pc:sldMk cId="2850222094" sldId="288"/>
        </pc:sldMkLst>
        <pc:spChg chg="mod">
          <ac:chgData name="Nadie GEORGET" userId="fcec0fba-0b3f-4ccd-a0fe-38d7af3dc7de" providerId="ADAL" clId="{1C818739-F9B3-406F-A2EF-87E8DA16C4EF}" dt="2023-03-27T14:55:46.015" v="14383" actId="255"/>
          <ac:spMkLst>
            <pc:docMk/>
            <pc:sldMk cId="2850222094" sldId="288"/>
            <ac:spMk id="2" creationId="{00000000-0000-0000-0000-000000000000}"/>
          </ac:spMkLst>
        </pc:spChg>
        <pc:spChg chg="mod">
          <ac:chgData name="Nadie GEORGET" userId="fcec0fba-0b3f-4ccd-a0fe-38d7af3dc7de" providerId="ADAL" clId="{1C818739-F9B3-406F-A2EF-87E8DA16C4EF}" dt="2023-03-27T14:52:11.419" v="14339" actId="255"/>
          <ac:spMkLst>
            <pc:docMk/>
            <pc:sldMk cId="2850222094" sldId="288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1C818739-F9B3-406F-A2EF-87E8DA16C4EF}" dt="2023-03-27T12:33:18.885" v="7019" actId="20577"/>
        <pc:sldMkLst>
          <pc:docMk/>
          <pc:sldMk cId="981938247" sldId="289"/>
        </pc:sldMkLst>
        <pc:spChg chg="mod">
          <ac:chgData name="Nadie GEORGET" userId="fcec0fba-0b3f-4ccd-a0fe-38d7af3dc7de" providerId="ADAL" clId="{1C818739-F9B3-406F-A2EF-87E8DA16C4EF}" dt="2023-03-27T09:48:51.176" v="3645" actId="20577"/>
          <ac:spMkLst>
            <pc:docMk/>
            <pc:sldMk cId="981938247" sldId="289"/>
            <ac:spMk id="2" creationId="{00000000-0000-0000-0000-000000000000}"/>
          </ac:spMkLst>
        </pc:spChg>
        <pc:spChg chg="mod">
          <ac:chgData name="Nadie GEORGET" userId="fcec0fba-0b3f-4ccd-a0fe-38d7af3dc7de" providerId="ADAL" clId="{1C818739-F9B3-406F-A2EF-87E8DA16C4EF}" dt="2023-03-27T12:33:18.885" v="7019" actId="20577"/>
          <ac:spMkLst>
            <pc:docMk/>
            <pc:sldMk cId="981938247" sldId="289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1C818739-F9B3-406F-A2EF-87E8DA16C4EF}" dt="2023-03-27T15:08:32.221" v="14475" actId="20577"/>
        <pc:sldMkLst>
          <pc:docMk/>
          <pc:sldMk cId="2368588288" sldId="290"/>
        </pc:sldMkLst>
        <pc:spChg chg="mod">
          <ac:chgData name="Nadie GEORGET" userId="fcec0fba-0b3f-4ccd-a0fe-38d7af3dc7de" providerId="ADAL" clId="{1C818739-F9B3-406F-A2EF-87E8DA16C4EF}" dt="2023-03-27T12:37:48.758" v="7215" actId="20577"/>
          <ac:spMkLst>
            <pc:docMk/>
            <pc:sldMk cId="2368588288" sldId="290"/>
            <ac:spMk id="2" creationId="{C0A010DC-172F-3700-1FFC-B23000DD770D}"/>
          </ac:spMkLst>
        </pc:spChg>
        <pc:spChg chg="mod">
          <ac:chgData name="Nadie GEORGET" userId="fcec0fba-0b3f-4ccd-a0fe-38d7af3dc7de" providerId="ADAL" clId="{1C818739-F9B3-406F-A2EF-87E8DA16C4EF}" dt="2023-03-27T15:08:32.221" v="14475" actId="20577"/>
          <ac:spMkLst>
            <pc:docMk/>
            <pc:sldMk cId="2368588288" sldId="290"/>
            <ac:spMk id="3" creationId="{2113D368-C9E0-1EE5-9C59-C17EC99EE62B}"/>
          </ac:spMkLst>
        </pc:spChg>
      </pc:sldChg>
      <pc:sldChg chg="modSp mod">
        <pc:chgData name="Nadie GEORGET" userId="fcec0fba-0b3f-4ccd-a0fe-38d7af3dc7de" providerId="ADAL" clId="{1C818739-F9B3-406F-A2EF-87E8DA16C4EF}" dt="2023-03-27T12:31:45.340" v="6987" actId="20577"/>
        <pc:sldMkLst>
          <pc:docMk/>
          <pc:sldMk cId="3534117882" sldId="294"/>
        </pc:sldMkLst>
        <pc:spChg chg="mod">
          <ac:chgData name="Nadie GEORGET" userId="fcec0fba-0b3f-4ccd-a0fe-38d7af3dc7de" providerId="ADAL" clId="{1C818739-F9B3-406F-A2EF-87E8DA16C4EF}" dt="2023-03-27T10:17:27.354" v="4720" actId="255"/>
          <ac:spMkLst>
            <pc:docMk/>
            <pc:sldMk cId="3534117882" sldId="294"/>
            <ac:spMk id="2" creationId="{39A2A235-533B-374F-0EB1-0CEECBD0F853}"/>
          </ac:spMkLst>
        </pc:spChg>
        <pc:spChg chg="mod">
          <ac:chgData name="Nadie GEORGET" userId="fcec0fba-0b3f-4ccd-a0fe-38d7af3dc7de" providerId="ADAL" clId="{1C818739-F9B3-406F-A2EF-87E8DA16C4EF}" dt="2023-03-27T12:31:45.340" v="6987" actId="20577"/>
          <ac:spMkLst>
            <pc:docMk/>
            <pc:sldMk cId="3534117882" sldId="294"/>
            <ac:spMk id="3" creationId="{0CAE5549-3CED-EC95-A0E7-7B44A6B0CD24}"/>
          </ac:spMkLst>
        </pc:spChg>
      </pc:sldChg>
      <pc:sldChg chg="addSp delSp modSp mod">
        <pc:chgData name="Nadie GEORGET" userId="fcec0fba-0b3f-4ccd-a0fe-38d7af3dc7de" providerId="ADAL" clId="{1C818739-F9B3-406F-A2EF-87E8DA16C4EF}" dt="2023-03-27T11:59:26.177" v="4745" actId="20577"/>
        <pc:sldMkLst>
          <pc:docMk/>
          <pc:sldMk cId="3521623027" sldId="295"/>
        </pc:sldMkLst>
        <pc:spChg chg="mod">
          <ac:chgData name="Nadie GEORGET" userId="fcec0fba-0b3f-4ccd-a0fe-38d7af3dc7de" providerId="ADAL" clId="{1C818739-F9B3-406F-A2EF-87E8DA16C4EF}" dt="2023-03-27T09:52:08.453" v="3707" actId="20577"/>
          <ac:spMkLst>
            <pc:docMk/>
            <pc:sldMk cId="3521623027" sldId="295"/>
            <ac:spMk id="2" creationId="{00000000-0000-0000-0000-000000000000}"/>
          </ac:spMkLst>
        </pc:spChg>
        <pc:spChg chg="del mod">
          <ac:chgData name="Nadie GEORGET" userId="fcec0fba-0b3f-4ccd-a0fe-38d7af3dc7de" providerId="ADAL" clId="{1C818739-F9B3-406F-A2EF-87E8DA16C4EF}" dt="2023-03-27T10:13:49.225" v="4579" actId="478"/>
          <ac:spMkLst>
            <pc:docMk/>
            <pc:sldMk cId="3521623027" sldId="295"/>
            <ac:spMk id="3" creationId="{00000000-0000-0000-0000-000000000000}"/>
          </ac:spMkLst>
        </pc:spChg>
        <pc:spChg chg="add del mod">
          <ac:chgData name="Nadie GEORGET" userId="fcec0fba-0b3f-4ccd-a0fe-38d7af3dc7de" providerId="ADAL" clId="{1C818739-F9B3-406F-A2EF-87E8DA16C4EF}" dt="2023-03-27T10:13:56.701" v="4582" actId="478"/>
          <ac:spMkLst>
            <pc:docMk/>
            <pc:sldMk cId="3521623027" sldId="295"/>
            <ac:spMk id="7" creationId="{1D050C9D-375E-2CA3-A499-C4B1AEFD1FB8}"/>
          </ac:spMkLst>
        </pc:spChg>
        <pc:spChg chg="add mod">
          <ac:chgData name="Nadie GEORGET" userId="fcec0fba-0b3f-4ccd-a0fe-38d7af3dc7de" providerId="ADAL" clId="{1C818739-F9B3-406F-A2EF-87E8DA16C4EF}" dt="2023-03-27T11:59:26.177" v="4745" actId="20577"/>
          <ac:spMkLst>
            <pc:docMk/>
            <pc:sldMk cId="3521623027" sldId="295"/>
            <ac:spMk id="8" creationId="{A850AC14-EECD-F411-520A-79776F4561F3}"/>
          </ac:spMkLst>
        </pc:spChg>
      </pc:sldChg>
      <pc:sldChg chg="modSp mod">
        <pc:chgData name="Nadie GEORGET" userId="fcec0fba-0b3f-4ccd-a0fe-38d7af3dc7de" providerId="ADAL" clId="{1C818739-F9B3-406F-A2EF-87E8DA16C4EF}" dt="2023-03-27T14:03:10.132" v="11329" actId="6549"/>
        <pc:sldMkLst>
          <pc:docMk/>
          <pc:sldMk cId="938856980" sldId="300"/>
        </pc:sldMkLst>
        <pc:spChg chg="mod">
          <ac:chgData name="Nadie GEORGET" userId="fcec0fba-0b3f-4ccd-a0fe-38d7af3dc7de" providerId="ADAL" clId="{1C818739-F9B3-406F-A2EF-87E8DA16C4EF}" dt="2023-03-27T14:03:10.132" v="11329" actId="6549"/>
          <ac:spMkLst>
            <pc:docMk/>
            <pc:sldMk cId="938856980" sldId="300"/>
            <ac:spMk id="3" creationId="{00000000-0000-0000-0000-000000000000}"/>
          </ac:spMkLst>
        </pc:spChg>
      </pc:sldChg>
      <pc:sldChg chg="del">
        <pc:chgData name="Nadie GEORGET" userId="fcec0fba-0b3f-4ccd-a0fe-38d7af3dc7de" providerId="ADAL" clId="{1C818739-F9B3-406F-A2EF-87E8DA16C4EF}" dt="2023-03-27T14:04:32.832" v="11332" actId="47"/>
        <pc:sldMkLst>
          <pc:docMk/>
          <pc:sldMk cId="3465213024" sldId="301"/>
        </pc:sldMkLst>
      </pc:sldChg>
      <pc:sldChg chg="modSp mod">
        <pc:chgData name="Nadie GEORGET" userId="fcec0fba-0b3f-4ccd-a0fe-38d7af3dc7de" providerId="ADAL" clId="{1C818739-F9B3-406F-A2EF-87E8DA16C4EF}" dt="2023-03-27T15:12:17.382" v="14518" actId="20577"/>
        <pc:sldMkLst>
          <pc:docMk/>
          <pc:sldMk cId="1960822324" sldId="305"/>
        </pc:sldMkLst>
        <pc:spChg chg="mod">
          <ac:chgData name="Nadie GEORGET" userId="fcec0fba-0b3f-4ccd-a0fe-38d7af3dc7de" providerId="ADAL" clId="{1C818739-F9B3-406F-A2EF-87E8DA16C4EF}" dt="2023-03-27T15:12:17.382" v="14518" actId="20577"/>
          <ac:spMkLst>
            <pc:docMk/>
            <pc:sldMk cId="1960822324" sldId="305"/>
            <ac:spMk id="2" creationId="{00000000-0000-0000-0000-000000000000}"/>
          </ac:spMkLst>
        </pc:spChg>
      </pc:sldChg>
      <pc:sldChg chg="modSp mod">
        <pc:chgData name="Nadie GEORGET" userId="fcec0fba-0b3f-4ccd-a0fe-38d7af3dc7de" providerId="ADAL" clId="{1C818739-F9B3-406F-A2EF-87E8DA16C4EF}" dt="2023-03-27T14:56:39.447" v="14389" actId="1076"/>
        <pc:sldMkLst>
          <pc:docMk/>
          <pc:sldMk cId="436755147" sldId="306"/>
        </pc:sldMkLst>
        <pc:spChg chg="mod">
          <ac:chgData name="Nadie GEORGET" userId="fcec0fba-0b3f-4ccd-a0fe-38d7af3dc7de" providerId="ADAL" clId="{1C818739-F9B3-406F-A2EF-87E8DA16C4EF}" dt="2023-03-27T14:56:39.447" v="14389" actId="1076"/>
          <ac:spMkLst>
            <pc:docMk/>
            <pc:sldMk cId="436755147" sldId="306"/>
            <ac:spMk id="2" creationId="{00000000-0000-0000-0000-000000000000}"/>
          </ac:spMkLst>
        </pc:spChg>
        <pc:spChg chg="mod">
          <ac:chgData name="Nadie GEORGET" userId="fcec0fba-0b3f-4ccd-a0fe-38d7af3dc7de" providerId="ADAL" clId="{1C818739-F9B3-406F-A2EF-87E8DA16C4EF}" dt="2023-03-27T14:30:48.574" v="12787" actId="20577"/>
          <ac:spMkLst>
            <pc:docMk/>
            <pc:sldMk cId="436755147" sldId="306"/>
            <ac:spMk id="3" creationId="{00000000-0000-0000-0000-000000000000}"/>
          </ac:spMkLst>
        </pc:spChg>
      </pc:sldChg>
      <pc:sldChg chg="modSp mod">
        <pc:chgData name="Nadie GEORGET" userId="fcec0fba-0b3f-4ccd-a0fe-38d7af3dc7de" providerId="ADAL" clId="{1C818739-F9B3-406F-A2EF-87E8DA16C4EF}" dt="2023-03-27T14:54:55.627" v="14376" actId="1076"/>
        <pc:sldMkLst>
          <pc:docMk/>
          <pc:sldMk cId="1765709019" sldId="307"/>
        </pc:sldMkLst>
        <pc:spChg chg="mod">
          <ac:chgData name="Nadie GEORGET" userId="fcec0fba-0b3f-4ccd-a0fe-38d7af3dc7de" providerId="ADAL" clId="{1C818739-F9B3-406F-A2EF-87E8DA16C4EF}" dt="2023-03-27T14:54:51.159" v="14375" actId="27636"/>
          <ac:spMkLst>
            <pc:docMk/>
            <pc:sldMk cId="1765709019" sldId="307"/>
            <ac:spMk id="2" creationId="{3B9D54EF-3116-6950-650B-D78E6C23A5C6}"/>
          </ac:spMkLst>
        </pc:spChg>
        <pc:spChg chg="mod">
          <ac:chgData name="Nadie GEORGET" userId="fcec0fba-0b3f-4ccd-a0fe-38d7af3dc7de" providerId="ADAL" clId="{1C818739-F9B3-406F-A2EF-87E8DA16C4EF}" dt="2023-03-27T14:54:55.627" v="14376" actId="1076"/>
          <ac:spMkLst>
            <pc:docMk/>
            <pc:sldMk cId="1765709019" sldId="307"/>
            <ac:spMk id="4" creationId="{CC58CDAF-0318-ABD7-9BCA-C963F7786C15}"/>
          </ac:spMkLst>
        </pc:spChg>
      </pc:sldChg>
      <pc:sldChg chg="del">
        <pc:chgData name="Nadie GEORGET" userId="fcec0fba-0b3f-4ccd-a0fe-38d7af3dc7de" providerId="ADAL" clId="{1C818739-F9B3-406F-A2EF-87E8DA16C4EF}" dt="2023-03-27T13:23:49.755" v="9091" actId="47"/>
        <pc:sldMkLst>
          <pc:docMk/>
          <pc:sldMk cId="1601426792" sldId="308"/>
        </pc:sldMkLst>
      </pc:sldChg>
      <pc:sldChg chg="del">
        <pc:chgData name="Nadie GEORGET" userId="fcec0fba-0b3f-4ccd-a0fe-38d7af3dc7de" providerId="ADAL" clId="{1C818739-F9B3-406F-A2EF-87E8DA16C4EF}" dt="2023-03-27T14:04:29.912" v="11331" actId="47"/>
        <pc:sldMkLst>
          <pc:docMk/>
          <pc:sldMk cId="4261754882" sldId="309"/>
        </pc:sldMkLst>
      </pc:sldChg>
      <pc:sldChg chg="modSp mod">
        <pc:chgData name="Nadie GEORGET" userId="fcec0fba-0b3f-4ccd-a0fe-38d7af3dc7de" providerId="ADAL" clId="{1C818739-F9B3-406F-A2EF-87E8DA16C4EF}" dt="2023-03-27T14:33:17.723" v="12948" actId="1076"/>
        <pc:sldMkLst>
          <pc:docMk/>
          <pc:sldMk cId="2689803272" sldId="310"/>
        </pc:sldMkLst>
        <pc:spChg chg="mod">
          <ac:chgData name="Nadie GEORGET" userId="fcec0fba-0b3f-4ccd-a0fe-38d7af3dc7de" providerId="ADAL" clId="{1C818739-F9B3-406F-A2EF-87E8DA16C4EF}" dt="2023-03-27T14:33:17.723" v="12948" actId="1076"/>
          <ac:spMkLst>
            <pc:docMk/>
            <pc:sldMk cId="2689803272" sldId="310"/>
            <ac:spMk id="2" creationId="{94E805AB-66FD-0C71-42DE-D34211E0116C}"/>
          </ac:spMkLst>
        </pc:spChg>
      </pc:sldChg>
      <pc:sldChg chg="del">
        <pc:chgData name="Nadie GEORGET" userId="fcec0fba-0b3f-4ccd-a0fe-38d7af3dc7de" providerId="ADAL" clId="{1C818739-F9B3-406F-A2EF-87E8DA16C4EF}" dt="2023-03-27T14:04:21.709" v="11330" actId="47"/>
        <pc:sldMkLst>
          <pc:docMk/>
          <pc:sldMk cId="3335243595" sldId="311"/>
        </pc:sldMkLst>
      </pc:sldChg>
      <pc:sldChg chg="modSp mod">
        <pc:chgData name="Nadie GEORGET" userId="fcec0fba-0b3f-4ccd-a0fe-38d7af3dc7de" providerId="ADAL" clId="{1C818739-F9B3-406F-A2EF-87E8DA16C4EF}" dt="2023-03-27T15:04:59.183" v="14413" actId="20577"/>
        <pc:sldMkLst>
          <pc:docMk/>
          <pc:sldMk cId="2974003394" sldId="312"/>
        </pc:sldMkLst>
        <pc:spChg chg="mod">
          <ac:chgData name="Nadie GEORGET" userId="fcec0fba-0b3f-4ccd-a0fe-38d7af3dc7de" providerId="ADAL" clId="{1C818739-F9B3-406F-A2EF-87E8DA16C4EF}" dt="2023-03-27T10:16:04.728" v="4691" actId="20577"/>
          <ac:spMkLst>
            <pc:docMk/>
            <pc:sldMk cId="2974003394" sldId="312"/>
            <ac:spMk id="2" creationId="{00000000-0000-0000-0000-000000000000}"/>
          </ac:spMkLst>
        </pc:spChg>
        <pc:spChg chg="mod">
          <ac:chgData name="Nadie GEORGET" userId="fcec0fba-0b3f-4ccd-a0fe-38d7af3dc7de" providerId="ADAL" clId="{1C818739-F9B3-406F-A2EF-87E8DA16C4EF}" dt="2023-03-27T15:04:59.183" v="14413" actId="20577"/>
          <ac:spMkLst>
            <pc:docMk/>
            <pc:sldMk cId="2974003394" sldId="312"/>
            <ac:spMk id="3" creationId="{00000000-0000-0000-0000-000000000000}"/>
          </ac:spMkLst>
        </pc:spChg>
      </pc:sldChg>
      <pc:sldChg chg="modSp add del mod">
        <pc:chgData name="Nadie GEORGET" userId="fcec0fba-0b3f-4ccd-a0fe-38d7af3dc7de" providerId="ADAL" clId="{1C818739-F9B3-406F-A2EF-87E8DA16C4EF}" dt="2023-03-27T10:15:19.074" v="4650" actId="47"/>
        <pc:sldMkLst>
          <pc:docMk/>
          <pc:sldMk cId="1441685724" sldId="313"/>
        </pc:sldMkLst>
        <pc:spChg chg="mod">
          <ac:chgData name="Nadie GEORGET" userId="fcec0fba-0b3f-4ccd-a0fe-38d7af3dc7de" providerId="ADAL" clId="{1C818739-F9B3-406F-A2EF-87E8DA16C4EF}" dt="2023-03-27T10:13:37.698" v="4578" actId="27636"/>
          <ac:spMkLst>
            <pc:docMk/>
            <pc:sldMk cId="1441685724" sldId="313"/>
            <ac:spMk id="3" creationId="{0CAE5549-3CED-EC95-A0E7-7B44A6B0CD24}"/>
          </ac:spMkLst>
        </pc:spChg>
      </pc:sldChg>
      <pc:sldChg chg="modSp mod">
        <pc:chgData name="Nadie GEORGET" userId="fcec0fba-0b3f-4ccd-a0fe-38d7af3dc7de" providerId="ADAL" clId="{1C818739-F9B3-406F-A2EF-87E8DA16C4EF}" dt="2023-03-27T15:08:11.545" v="14466" actId="255"/>
        <pc:sldMkLst>
          <pc:docMk/>
          <pc:sldMk cId="2892983657" sldId="313"/>
        </pc:sldMkLst>
        <pc:spChg chg="mod">
          <ac:chgData name="Nadie GEORGET" userId="fcec0fba-0b3f-4ccd-a0fe-38d7af3dc7de" providerId="ADAL" clId="{1C818739-F9B3-406F-A2EF-87E8DA16C4EF}" dt="2023-03-27T15:08:11.545" v="14466" actId="255"/>
          <ac:spMkLst>
            <pc:docMk/>
            <pc:sldMk cId="2892983657" sldId="313"/>
            <ac:spMk id="3" creationId="{2113D368-C9E0-1EE5-9C59-C17EC99EE62B}"/>
          </ac:spMkLst>
        </pc:spChg>
      </pc:sldChg>
      <pc:sldChg chg="modSp new mod">
        <pc:chgData name="Nadie GEORGET" userId="fcec0fba-0b3f-4ccd-a0fe-38d7af3dc7de" providerId="ADAL" clId="{1C818739-F9B3-406F-A2EF-87E8DA16C4EF}" dt="2023-03-27T15:17:08.004" v="14537" actId="20577"/>
        <pc:sldMkLst>
          <pc:docMk/>
          <pc:sldMk cId="2839817696" sldId="314"/>
        </pc:sldMkLst>
        <pc:spChg chg="mod">
          <ac:chgData name="Nadie GEORGET" userId="fcec0fba-0b3f-4ccd-a0fe-38d7af3dc7de" providerId="ADAL" clId="{1C818739-F9B3-406F-A2EF-87E8DA16C4EF}" dt="2023-03-27T13:26:35.162" v="9212" actId="1076"/>
          <ac:spMkLst>
            <pc:docMk/>
            <pc:sldMk cId="2839817696" sldId="314"/>
            <ac:spMk id="2" creationId="{B7101FBF-E080-B5C4-0D8B-35277204BAE2}"/>
          </ac:spMkLst>
        </pc:spChg>
        <pc:spChg chg="mod">
          <ac:chgData name="Nadie GEORGET" userId="fcec0fba-0b3f-4ccd-a0fe-38d7af3dc7de" providerId="ADAL" clId="{1C818739-F9B3-406F-A2EF-87E8DA16C4EF}" dt="2023-03-27T15:17:08.004" v="14537" actId="20577"/>
          <ac:spMkLst>
            <pc:docMk/>
            <pc:sldMk cId="2839817696" sldId="314"/>
            <ac:spMk id="3" creationId="{A3352E10-51E2-335E-B5CC-61E2B34C7373}"/>
          </ac:spMkLst>
        </pc:spChg>
      </pc:sldChg>
      <pc:sldChg chg="modSp mod ord">
        <pc:chgData name="Nadie GEORGET" userId="fcec0fba-0b3f-4ccd-a0fe-38d7af3dc7de" providerId="ADAL" clId="{1C818739-F9B3-406F-A2EF-87E8DA16C4EF}" dt="2023-03-29T07:22:15.581" v="15439" actId="20577"/>
        <pc:sldMkLst>
          <pc:docMk/>
          <pc:sldMk cId="3005435804" sldId="315"/>
        </pc:sldMkLst>
        <pc:spChg chg="mod">
          <ac:chgData name="Nadie GEORGET" userId="fcec0fba-0b3f-4ccd-a0fe-38d7af3dc7de" providerId="ADAL" clId="{1C818739-F9B3-406F-A2EF-87E8DA16C4EF}" dt="2023-03-28T15:20:01.257" v="14592" actId="20577"/>
          <ac:spMkLst>
            <pc:docMk/>
            <pc:sldMk cId="3005435804" sldId="315"/>
            <ac:spMk id="2" creationId="{00000000-0000-0000-0000-000000000000}"/>
          </ac:spMkLst>
        </pc:spChg>
        <pc:spChg chg="mod">
          <ac:chgData name="Nadie GEORGET" userId="fcec0fba-0b3f-4ccd-a0fe-38d7af3dc7de" providerId="ADAL" clId="{1C818739-F9B3-406F-A2EF-87E8DA16C4EF}" dt="2023-03-29T07:22:15.581" v="15439" actId="20577"/>
          <ac:spMkLst>
            <pc:docMk/>
            <pc:sldMk cId="3005435804" sldId="31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03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8637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240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190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6439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4337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59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53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26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04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89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2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73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55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17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58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1F9FB-AA79-4BE9-8254-08A52FA01C03}" type="datetimeFigureOut">
              <a:rPr lang="fr-FR" smtClean="0"/>
              <a:t>30/03/2023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B714B89-24CE-418D-A22B-2373B0E7D8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93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eli.fr/paris/assure/sante/bons-gestes/quotidien/utiliser-bas-collants-compressio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eli.fr/assure/sante/themes/mycose-cutanee/reconnaitre-mycose-cutanee" TargetMode="External"/><Relationship Id="rId2" Type="http://schemas.openxmlformats.org/officeDocument/2006/relationships/hyperlink" Target="https://www.has-sante.fr/upload/docs/application/pdf/2009-01/douleur_chronique_recommandation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meli.fr/assure/sante/themes/mycose-cutanee/reconnaitre-mycose-cutane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s-sante.f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s-sante.fr/upload/docs/application/pdf/2010-12/fiche_de_bon_usage_-_compression_medicale_en_prevention_de_la_thrombose_veineuse.pdf" TargetMode="External"/><Relationship Id="rId2" Type="http://schemas.openxmlformats.org/officeDocument/2006/relationships/hyperlink" Target="http://www.has-sante.f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03894" y="413285"/>
            <a:ext cx="9474926" cy="2545576"/>
          </a:xfrm>
        </p:spPr>
        <p:txBody>
          <a:bodyPr anchor="ctr">
            <a:noAutofit/>
          </a:bodyPr>
          <a:lstStyle/>
          <a:p>
            <a:pPr algn="ctr"/>
            <a:r>
              <a:rPr lang="fr-FR" sz="3200" b="1" dirty="0"/>
              <a:t>Formation au protocole de coopération</a:t>
            </a:r>
            <a:r>
              <a:rPr lang="fr-FR" sz="3200" dirty="0"/>
              <a:t>:</a:t>
            </a:r>
            <a:br>
              <a:rPr lang="fr-FR" sz="3200" dirty="0"/>
            </a:br>
            <a:br>
              <a:rPr lang="fr-FR" sz="3200" dirty="0"/>
            </a:br>
            <a:r>
              <a:rPr lang="fr-FR" sz="2400" i="1" dirty="0"/>
              <a:t>Renouvellement et adaptation des topiques antifongiques prescrits par le délégant</a:t>
            </a:r>
            <a:br>
              <a:rPr lang="fr-FR" sz="2400" i="1" dirty="0"/>
            </a:br>
            <a:br>
              <a:rPr lang="fr-FR" sz="2400" i="1" dirty="0"/>
            </a:br>
            <a:endParaRPr lang="fr-FR" sz="1800" i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76549" y="4389120"/>
            <a:ext cx="8891450" cy="1802674"/>
          </a:xfrm>
        </p:spPr>
        <p:txBody>
          <a:bodyPr>
            <a:normAutofit/>
          </a:bodyPr>
          <a:lstStyle/>
          <a:p>
            <a:r>
              <a:rPr lang="fr-FR" dirty="0"/>
              <a:t>Date : JJ/MM/2023</a:t>
            </a:r>
          </a:p>
          <a:p>
            <a:r>
              <a:rPr lang="fr-FR" dirty="0"/>
              <a:t>Prénom :                             </a:t>
            </a:r>
          </a:p>
          <a:p>
            <a:r>
              <a:rPr lang="fr-FR" dirty="0"/>
              <a:t>Nom: </a:t>
            </a:r>
          </a:p>
          <a:p>
            <a:r>
              <a:rPr lang="fr-FR" dirty="0"/>
              <a:t>Profession </a:t>
            </a:r>
          </a:p>
        </p:txBody>
      </p:sp>
    </p:spTree>
    <p:extLst>
      <p:ext uri="{BB962C8B-B14F-4D97-AF65-F5344CB8AC3E}">
        <p14:creationId xmlns:p14="http://schemas.microsoft.com/office/powerpoint/2010/main" val="545945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101FBF-E080-B5C4-0D8B-35277204B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853" y="408450"/>
            <a:ext cx="11110822" cy="1280890"/>
          </a:xfrm>
        </p:spPr>
        <p:txBody>
          <a:bodyPr>
            <a:normAutofit fontScale="90000"/>
          </a:bodyPr>
          <a:lstStyle/>
          <a:p>
            <a:r>
              <a:rPr lang="fr-FR" dirty="0"/>
              <a:t>Objectif 5. Critères de décisions pour passer d’une compression de force 1 à une compression de force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352E10-51E2-335E-B5CC-61E2B34C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La survenue de symptômes malgré le port régulier, le bon état et la bonne utilisation de la compression de classe </a:t>
            </a:r>
            <a:r>
              <a:rPr lang="fr-FR"/>
              <a:t>1 </a:t>
            </a:r>
            <a:endParaRPr lang="fr-FR" dirty="0"/>
          </a:p>
          <a:p>
            <a:pPr algn="just"/>
            <a:r>
              <a:rPr lang="fr-FR" dirty="0"/>
              <a:t>L’absence d’artérite connue des membres inférieurs (IPS &lt; à,6)</a:t>
            </a:r>
          </a:p>
          <a:p>
            <a:pPr algn="just"/>
            <a:r>
              <a:rPr lang="fr-FR" dirty="0"/>
              <a:t>La présence de varices de plus de 3 mm</a:t>
            </a:r>
          </a:p>
          <a:p>
            <a:pPr algn="just"/>
            <a:r>
              <a:rPr lang="fr-FR" dirty="0"/>
              <a:t>L’absence de contre-indications au port d’une compression veineuse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/>
              <a:t>En complément, les conseils d’hygiène, de pose de la compression veineuse, seront rappelés au patient et à son entourage sans oublier la recommandation de dormir les jambes légèrement surélevées.</a:t>
            </a:r>
          </a:p>
        </p:txBody>
      </p:sp>
    </p:spTree>
    <p:extLst>
      <p:ext uri="{BB962C8B-B14F-4D97-AF65-F5344CB8AC3E}">
        <p14:creationId xmlns:p14="http://schemas.microsoft.com/office/powerpoint/2010/main" val="283981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02280" y="155276"/>
            <a:ext cx="10489720" cy="859633"/>
          </a:xfrm>
        </p:spPr>
        <p:txBody>
          <a:bodyPr>
            <a:normAutofit fontScale="90000"/>
          </a:bodyPr>
          <a:lstStyle/>
          <a:p>
            <a:r>
              <a:rPr lang="fr-FR" dirty="0"/>
              <a:t>Objectif 6. Conseils d’hygiène et </a:t>
            </a:r>
            <a:br>
              <a:rPr lang="fr-FR" dirty="0"/>
            </a:br>
            <a:r>
              <a:rPr lang="fr-FR" dirty="0"/>
              <a:t>                   de pose de la compression veineuse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FEE8F75-7E58-7869-D324-CE5E360A3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350" y="1380227"/>
            <a:ext cx="10915650" cy="5322498"/>
          </a:xfrm>
        </p:spPr>
        <p:txBody>
          <a:bodyPr>
            <a:normAutofit fontScale="47500" lnSpcReduction="20000"/>
          </a:bodyPr>
          <a:lstStyle/>
          <a:p>
            <a:r>
              <a:rPr lang="fr-FR" sz="2500" b="1" dirty="0"/>
              <a:t>Mise en place d’une compression veineuse: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Il est nécessaire de mettre en place la compression tous les jours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Enfilez vos chaussettes, bas, collant, de compression le plus tôt possible après le lever et juste après la toilette, vérifiez le bon état de vos chaussures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Enlevez vos bagues, coupez court vos ongles, portez des gants fins le cas échéant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Asseyez-vous sur un siège bas si possible sur un sol non glissant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Ne pas appliquer de crème ni de lait sur les jambes avant l’enfilage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Protégez toute plaie par une compresse stérile bien fixée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Talquez vos talons</a:t>
            </a:r>
          </a:p>
          <a:p>
            <a:pPr lvl="1">
              <a:lnSpc>
                <a:spcPct val="17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2000" dirty="0"/>
              <a:t>Retournez le vêtement sur l’envers en laissant seulement son pied  à l’endroit, déroulez jusqu’à la cheville puis jambe de façon homogène, sans plis pour une force de compression identique sur toute la longueur du membre, sans risque de garrot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Utilisez un enfile-bas (se renseigner auprès du pharmacien)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Demandez l’aide de votre entourage</a:t>
            </a:r>
          </a:p>
          <a:p>
            <a:pPr marL="457200" lvl="1" indent="0">
              <a:buNone/>
            </a:pPr>
            <a:endParaRPr lang="fr-FR" sz="800" dirty="0"/>
          </a:p>
          <a:p>
            <a:r>
              <a:rPr lang="fr-FR" sz="2500" b="1" dirty="0"/>
              <a:t>Entretien des chaussettes, bas, collant, de compression veineuse: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Il est conseillé d’avoir 2 paires pour les laver alternativement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Lavage à la main et à l’eau tiède avec un savon neutre (ex: savon de Marseille)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Rinçage abondant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Essorage à la main sans tordre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Séchage à plat et à l’air libre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/>
              <a:t>Sèche linge et repassage interdits</a:t>
            </a:r>
          </a:p>
          <a:p>
            <a:pPr marL="457200" lvl="1" indent="0" algn="ctr">
              <a:buNone/>
            </a:pPr>
            <a:r>
              <a:rPr lang="fr-FR" dirty="0">
                <a:hlinkClick r:id="rId2"/>
              </a:rPr>
              <a:t>Les bons gestes santé : utiliser les bas ou collants de compression | ameli.fr | Assuré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6654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77043" y="624110"/>
            <a:ext cx="10343070" cy="1280890"/>
          </a:xfrm>
        </p:spPr>
        <p:txBody>
          <a:bodyPr>
            <a:noAutofit/>
          </a:bodyPr>
          <a:lstStyle/>
          <a:p>
            <a:r>
              <a:rPr lang="fr-FR" sz="3200" dirty="0"/>
              <a:t>En résumé, devant un patient traité par compression veineuse de force 1, il faut: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7977" y="2691442"/>
            <a:ext cx="9972136" cy="3442209"/>
          </a:xfrm>
        </p:spPr>
        <p:txBody>
          <a:bodyPr anchor="ctr">
            <a:norm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sz="1700" dirty="0"/>
              <a:t>Rechercher des symptômes inattendus par observation clinique et interrogatoire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sz="1700" dirty="0"/>
              <a:t>Rechercher des signes évoquant une pathologie associée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fr-FR" sz="1700" dirty="0"/>
              <a:t>Expliquer et former le patient et son entourage</a:t>
            </a:r>
          </a:p>
          <a:p>
            <a:pPr marL="0" indent="0">
              <a:buNone/>
            </a:pPr>
            <a:endParaRPr lang="fr-FR" sz="1600" dirty="0"/>
          </a:p>
          <a:p>
            <a:pPr>
              <a:lnSpc>
                <a:spcPct val="160000"/>
              </a:lnSpc>
            </a:pPr>
            <a:r>
              <a:rPr lang="fr-FR" sz="2200" dirty="0">
                <a:solidFill>
                  <a:srgbClr val="FF0000"/>
                </a:solidFill>
              </a:rPr>
              <a:t>Dans le cadre du protocole, renouveler ou adapter le traitement prescrit initialement, contacter le délégant </a:t>
            </a:r>
          </a:p>
          <a:p>
            <a:pPr>
              <a:lnSpc>
                <a:spcPct val="160000"/>
              </a:lnSpc>
            </a:pPr>
            <a:endParaRPr lang="fr-FR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87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76709" cy="1280890"/>
          </a:xfrm>
        </p:spPr>
        <p:txBody>
          <a:bodyPr>
            <a:normAutofit fontScale="90000"/>
          </a:bodyPr>
          <a:lstStyle/>
          <a:p>
            <a:r>
              <a:rPr lang="fr-FR" dirty="0"/>
              <a:t>Inclusion ou exclusion d’un patient : un tableau clinique à qualifier par le délégué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4080" y="2094410"/>
            <a:ext cx="8915400" cy="448926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b="1" dirty="0"/>
              <a:t>Selon les critères d’inclusion définis par le protocole </a:t>
            </a:r>
            <a:r>
              <a:rPr lang="fr-FR" dirty="0"/>
              <a:t>: Ensemble des conditions qui permettent d'identifier les personnes </a:t>
            </a:r>
            <a:r>
              <a:rPr lang="fr-FR" u="sng" dirty="0"/>
              <a:t>aptes à être pris</a:t>
            </a:r>
            <a:r>
              <a:rPr lang="fr-FR" dirty="0"/>
              <a:t> en charge par le délégué 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r>
              <a:rPr lang="fr-FR" b="1" dirty="0"/>
              <a:t>Selon les critères d’exclusion définis par le protocole </a:t>
            </a:r>
            <a:r>
              <a:rPr lang="fr-FR" dirty="0"/>
              <a:t>: Ensemble de conditions qui permettent d'identifier les personnes qui </a:t>
            </a:r>
            <a:r>
              <a:rPr lang="fr-FR" u="sng" dirty="0"/>
              <a:t>seront exclues d’une prise en charge par le délégué</a:t>
            </a:r>
            <a:r>
              <a:rPr lang="fr-FR" dirty="0"/>
              <a:t>. L’identification d’un seul critère d’exclusion justifie la réorientation vers le médecin délégant.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631386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Etape 2. Test de lecture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224751"/>
          </a:xfrm>
        </p:spPr>
        <p:txBody>
          <a:bodyPr anchor="ctr">
            <a:normAutofit/>
          </a:bodyPr>
          <a:lstStyle/>
          <a:p>
            <a:r>
              <a:rPr lang="fr-FR" dirty="0"/>
              <a:t>N’hésitez pas à vérifier vos réponses sur les diapositives précédentes</a:t>
            </a:r>
          </a:p>
        </p:txBody>
      </p:sp>
    </p:spTree>
    <p:extLst>
      <p:ext uri="{BB962C8B-B14F-4D97-AF65-F5344CB8AC3E}">
        <p14:creationId xmlns:p14="http://schemas.microsoft.com/office/powerpoint/2010/main" val="1842463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09775" y="632737"/>
            <a:ext cx="9394345" cy="128089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2800" dirty="0"/>
              <a:t>Selon l’INSEE, 1996, combien de personnes en France sont affectées par l’insuffisance veineuse ?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E359B6D-44CA-D9FA-60DB-920C2447EE01}"/>
              </a:ext>
            </a:extLst>
          </p:cNvPr>
          <p:cNvSpPr txBox="1">
            <a:spLocks/>
          </p:cNvSpPr>
          <p:nvPr/>
        </p:nvSpPr>
        <p:spPr>
          <a:xfrm>
            <a:off x="2636057" y="2823713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/>
              <a:t>Réponse : </a:t>
            </a:r>
          </a:p>
        </p:txBody>
      </p:sp>
    </p:spTree>
    <p:extLst>
      <p:ext uri="{BB962C8B-B14F-4D97-AF65-F5344CB8AC3E}">
        <p14:creationId xmlns:p14="http://schemas.microsoft.com/office/powerpoint/2010/main" val="1960822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1225" y="424085"/>
            <a:ext cx="10134600" cy="128089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800" dirty="0"/>
              <a:t>Citez 2 évolutions possibles </a:t>
            </a:r>
            <a:br>
              <a:rPr lang="fr-FR" sz="2800" dirty="0"/>
            </a:br>
            <a:r>
              <a:rPr lang="fr-FR" sz="2800" dirty="0"/>
              <a:t>de l’insuffisance veineuse non traitée: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0082" y="1851804"/>
            <a:ext cx="8915400" cy="37776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1.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3475968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750" y="462658"/>
            <a:ext cx="10620375" cy="117018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2800" dirty="0"/>
              <a:t>Quels sont les facteurs favorisants de la survenue d’une thrombose veineuse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8738" y="2453496"/>
            <a:ext cx="8915400" cy="3356754"/>
          </a:xfrm>
        </p:spPr>
        <p:txBody>
          <a:bodyPr anchor="ctr"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000" dirty="0"/>
              <a:t>L’activité physique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/>
              <a:t>L’alitement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/>
              <a:t>Le tabagisme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/>
              <a:t>Le cyclotourisme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/>
              <a:t>Certains médicaments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/>
              <a:t>L’insuffisance cardiaque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/>
              <a:t>Le jeune âge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/>
              <a:t>La sédentarité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000" dirty="0"/>
              <a:t>L’insuffisance veineuse</a:t>
            </a:r>
          </a:p>
          <a:p>
            <a:pPr>
              <a:buFont typeface="Wingdings" panose="05000000000000000000" pitchFamily="2" charset="2"/>
              <a:buChar char="q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36755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666875" y="701747"/>
            <a:ext cx="10525125" cy="1280890"/>
          </a:xfrm>
        </p:spPr>
        <p:txBody>
          <a:bodyPr>
            <a:noAutofit/>
          </a:bodyPr>
          <a:lstStyle/>
          <a:p>
            <a:r>
              <a:rPr lang="fr-FR" sz="2800" dirty="0"/>
              <a:t>Citez 4 symptômes évocateurs d’une insuffisance veineuse :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1.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2.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3.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1"/>
                </a:solidFill>
              </a:rPr>
              <a:t>4.</a:t>
            </a:r>
          </a:p>
          <a:p>
            <a:pPr marL="0" indent="0">
              <a:buNone/>
            </a:pPr>
            <a:endParaRPr lang="fr-FR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4050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805AB-66FD-0C71-42DE-D34211E0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534" y="721157"/>
            <a:ext cx="10550466" cy="631393"/>
          </a:xfrm>
        </p:spPr>
        <p:txBody>
          <a:bodyPr>
            <a:normAutofit/>
          </a:bodyPr>
          <a:lstStyle/>
          <a:p>
            <a:r>
              <a:rPr lang="fr-FR" sz="2400" dirty="0"/>
              <a:t>Combien de classes de dispositifs de compression veineuse existe-t-il 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04718B-88CE-6C56-EC1F-F90977B19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6850" y="2797834"/>
            <a:ext cx="8915400" cy="2628181"/>
          </a:xfrm>
        </p:spPr>
        <p:txBody>
          <a:bodyPr>
            <a:normAutofit/>
          </a:bodyPr>
          <a:lstStyle/>
          <a:p>
            <a:r>
              <a:rPr lang="fr-FR" sz="2400" dirty="0"/>
              <a:t>Réponse:</a:t>
            </a:r>
          </a:p>
        </p:txBody>
      </p:sp>
    </p:spTree>
    <p:extLst>
      <p:ext uri="{BB962C8B-B14F-4D97-AF65-F5344CB8AC3E}">
        <p14:creationId xmlns:p14="http://schemas.microsoft.com/office/powerpoint/2010/main" val="268980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Etape 1. Eléments de formation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fr-FR" sz="2600" dirty="0"/>
              <a:t>Ce support de formation à distance doit être complété par une séance présentielle de formation réunissant les membres de l’équipe de soins et de prévention intéressés à ce protocole.</a:t>
            </a:r>
          </a:p>
          <a:p>
            <a:pPr>
              <a:lnSpc>
                <a:spcPct val="170000"/>
              </a:lnSpc>
            </a:pPr>
            <a:r>
              <a:rPr lang="fr-FR" sz="2600" dirty="0"/>
              <a:t>Lisez attentivement les diapositives suivantes.</a:t>
            </a:r>
          </a:p>
          <a:p>
            <a:pPr>
              <a:lnSpc>
                <a:spcPct val="170000"/>
              </a:lnSpc>
            </a:pPr>
            <a:r>
              <a:rPr lang="fr-FR" sz="2600" dirty="0"/>
              <a:t>Notez vos questions, vous pourrez les poser ensuite aux délégants et à vos collègues lors de cette séance de formation.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6574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Etape 3. Evaluation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Compléter les diapositives suivantes qui seront ensuite commentées par l’évaluateur lors de la séance d’échange collectif</a:t>
            </a:r>
          </a:p>
        </p:txBody>
      </p:sp>
    </p:spTree>
    <p:extLst>
      <p:ext uri="{BB962C8B-B14F-4D97-AF65-F5344CB8AC3E}">
        <p14:creationId xmlns:p14="http://schemas.microsoft.com/office/powerpoint/2010/main" val="1832207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303253" y="624110"/>
            <a:ext cx="9627078" cy="1280890"/>
          </a:xfrm>
        </p:spPr>
        <p:txBody>
          <a:bodyPr>
            <a:normAutofit/>
          </a:bodyPr>
          <a:lstStyle/>
          <a:p>
            <a:r>
              <a:rPr lang="fr-FR" sz="2800" dirty="0"/>
              <a:t>Quels sont les cas où le patient doit être pris en charge par le médecin délégant: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847849" y="2021277"/>
            <a:ext cx="10082482" cy="3777622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/>
              <a:t>Pour initialiser une compression veineuse de force 2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/>
              <a:t>A l’identification d’au moins 1 signe évoquant une pathologie associée dans le cas d’un patient connu pour insuffisance veineuse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/>
              <a:t>Si amélioration des symptômes après prescription d’adaptation de la compression veineuse de force 1 à force 2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dirty="0"/>
              <a:t>Dans le cas de nouveaux symptômes en l’absence d’insuffisance veineuse connue</a:t>
            </a:r>
          </a:p>
        </p:txBody>
      </p:sp>
    </p:spTree>
    <p:extLst>
      <p:ext uri="{BB962C8B-B14F-4D97-AF65-F5344CB8AC3E}">
        <p14:creationId xmlns:p14="http://schemas.microsoft.com/office/powerpoint/2010/main" val="164344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9D54EF-3116-6950-650B-D78E6C23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8838" y="529219"/>
            <a:ext cx="10113034" cy="128089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2800" dirty="0"/>
              <a:t>Quels sont les éléments de décision pour prescrire une compression veineuse de force 2 ?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CC58CDAF-0318-ABD7-9BCA-C963F778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6250" y="2852288"/>
            <a:ext cx="8915400" cy="3777622"/>
          </a:xfrm>
        </p:spPr>
        <p:txBody>
          <a:bodyPr>
            <a:normAutofit/>
          </a:bodyPr>
          <a:lstStyle/>
          <a:p>
            <a:r>
              <a:rPr lang="fr-FR" sz="2400" dirty="0"/>
              <a:t>Réponse : </a:t>
            </a:r>
          </a:p>
        </p:txBody>
      </p:sp>
    </p:spTree>
    <p:extLst>
      <p:ext uri="{BB962C8B-B14F-4D97-AF65-F5344CB8AC3E}">
        <p14:creationId xmlns:p14="http://schemas.microsoft.com/office/powerpoint/2010/main" val="17657090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869024" y="547910"/>
            <a:ext cx="8911687" cy="1280890"/>
          </a:xfrm>
        </p:spPr>
        <p:txBody>
          <a:bodyPr>
            <a:normAutofit/>
          </a:bodyPr>
          <a:lstStyle/>
          <a:p>
            <a:r>
              <a:rPr lang="fr-FR" sz="2800" dirty="0"/>
              <a:t>Une erreur s’est glissée dans l’ordonnance suivante. Rectifiez-la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079134"/>
              </p:ext>
            </p:extLst>
          </p:nvPr>
        </p:nvGraphicFramePr>
        <p:xfrm>
          <a:off x="2743199" y="1733550"/>
          <a:ext cx="8911687" cy="4416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1687">
                  <a:extLst>
                    <a:ext uri="{9D8B030D-6E8A-4147-A177-3AD203B41FA5}">
                      <a16:colId xmlns:a16="http://schemas.microsoft.com/office/drawing/2014/main" val="2219342428"/>
                    </a:ext>
                  </a:extLst>
                </a:gridCol>
              </a:tblGrid>
              <a:tr h="44161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84905" algn="l"/>
                        </a:tabLst>
                      </a:pPr>
                      <a:endParaRPr lang="fr-FR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effectLst/>
                        </a:rPr>
                        <a:t>Identification du Médecin délégant (RPPS) et du délégué (RPPS ou ADELI)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84905" algn="l"/>
                        </a:tabLs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  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684905" algn="l"/>
                        </a:tabLs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                                        Nom, Prénom, du patient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   Date 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endParaRPr lang="fr-FR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☐ 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</a:rPr>
                        <a:t>Achat de 2 paires pour une compression veineuse: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       ☐  Force 1 (entre 10 et 15 mm Hg)            ☐  Force 2 (entre 15 et 20 mm Hg)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☐ Chaussettes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☐ Bas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☐ Collants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120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Nom et signature [du délégant] et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effectLst/>
                        </a:rPr>
                        <a:t>du délégué</a:t>
                      </a:r>
                      <a:endParaRPr lang="fr-FR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864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764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19275" y="347885"/>
            <a:ext cx="9993085" cy="12808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400" dirty="0"/>
              <a:t>Citez 9 conseils d’hygiène, d’entretien, de pose de la compression veineuse que vous donnez au patient et à son entourage: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1660" y="1771650"/>
            <a:ext cx="9002952" cy="4857749"/>
          </a:xfrm>
        </p:spPr>
        <p:txBody>
          <a:bodyPr anchor="ctr">
            <a:normAutofit/>
          </a:bodyPr>
          <a:lstStyle/>
          <a:p>
            <a:pPr>
              <a:buFont typeface="+mj-lt"/>
              <a:buAutoNum type="arabicPeriod"/>
            </a:pPr>
            <a:r>
              <a:rPr lang="fr-FR" sz="2400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2.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3.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4.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5.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6.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7.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8.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/>
                </a:solidFill>
              </a:rPr>
              <a:t>9.</a:t>
            </a: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76242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6016" y="624110"/>
            <a:ext cx="10575984" cy="128089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800" dirty="0"/>
              <a:t>Quelles sont les contre-indications à la prescription d’une compression veineuse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51262" y="2711570"/>
            <a:ext cx="8915400" cy="3777622"/>
          </a:xfrm>
        </p:spPr>
        <p:txBody>
          <a:bodyPr>
            <a:normAutofit/>
          </a:bodyPr>
          <a:lstStyle/>
          <a:p>
            <a:r>
              <a:rPr lang="fr-FR" sz="2400" dirty="0"/>
              <a:t>Réponse : </a:t>
            </a:r>
          </a:p>
        </p:txBody>
      </p:sp>
    </p:spTree>
    <p:extLst>
      <p:ext uri="{BB962C8B-B14F-4D97-AF65-F5344CB8AC3E}">
        <p14:creationId xmlns:p14="http://schemas.microsoft.com/office/powerpoint/2010/main" val="4017197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Références bibliographiques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5498" y="2035833"/>
            <a:ext cx="9448351" cy="3314671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endParaRPr lang="fr-FR" sz="1400" dirty="0">
              <a:solidFill>
                <a:srgbClr val="0070C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l"/>
            <a:r>
              <a:rPr lang="fr-FR" dirty="0">
                <a:hlinkClick r:id="rId3"/>
              </a:rPr>
              <a:t>Reconnaître une mycose cutanée | ameli.fr | Assuré</a:t>
            </a:r>
            <a:endParaRPr lang="fr-FR" dirty="0"/>
          </a:p>
          <a:p>
            <a:pPr marL="0" indent="0" algn="l">
              <a:buNone/>
            </a:pPr>
            <a:endParaRPr lang="fr-FR" sz="1800" b="0" i="0" u="none" strike="noStrike" baseline="0" dirty="0">
              <a:solidFill>
                <a:srgbClr val="000000"/>
              </a:solidFill>
              <a:latin typeface="CIDFont+F1"/>
            </a:endParaRPr>
          </a:p>
          <a:p>
            <a:pPr algn="l"/>
            <a:r>
              <a:rPr lang="fr-FR" sz="1800" b="0" i="0" u="none" strike="noStrike" baseline="0" dirty="0">
                <a:latin typeface="CIDFont+F1"/>
              </a:rPr>
              <a:t>PILL2 2020 infections </a:t>
            </a:r>
            <a:r>
              <a:rPr lang="fr-FR" sz="1800" b="0" i="0" u="none" strike="noStrike" baseline="0" dirty="0" err="1">
                <a:latin typeface="CIDFont+F1"/>
              </a:rPr>
              <a:t>cutanéo</a:t>
            </a:r>
            <a:r>
              <a:rPr lang="fr-FR" sz="1800" b="0" i="0" u="none" strike="noStrike" baseline="0" dirty="0">
                <a:latin typeface="CIDFont+F1"/>
              </a:rPr>
              <a:t> muqueuses et des phanères, bactériennes et mycosiques de l’adulte et de l’enfant UE 6 n° 152</a:t>
            </a:r>
          </a:p>
          <a:p>
            <a:pPr marL="0" indent="0" algn="l">
              <a:buNone/>
            </a:pPr>
            <a:r>
              <a:rPr lang="fr-FR" sz="1800" b="0" i="0" u="none" strike="noStrike" baseline="0" dirty="0">
                <a:latin typeface="CIDFont+F1"/>
              </a:rPr>
              <a:t>      Mycose des ongles l’essentiel sur les soins de premier choix. 2019 La rédaction PRESCRIRE</a:t>
            </a:r>
          </a:p>
          <a:p>
            <a:pPr marL="0" indent="0" algn="l">
              <a:buNone/>
            </a:pPr>
            <a:r>
              <a:rPr lang="fr-FR" sz="1800" b="0" i="0" u="none" strike="noStrike" baseline="0" dirty="0">
                <a:latin typeface="CIDFont+F1"/>
              </a:rPr>
              <a:t>      Intertrigo des orteils l’essentiel sur les soins de premier choix. 2021 La rédaction PRESCRIRE</a:t>
            </a:r>
          </a:p>
          <a:p>
            <a:pPr marL="0" indent="0" algn="l">
              <a:buNone/>
            </a:pPr>
            <a:r>
              <a:rPr lang="fr-FR" sz="1800" b="0" i="0" u="none" strike="noStrike" baseline="0" dirty="0">
                <a:latin typeface="CIDFont+F1"/>
              </a:rPr>
              <a:t>      Intertrigo des grands plis l’essentiel sur les soins de premier choix. 2021 La rédaction PRESCRIRE </a:t>
            </a:r>
          </a:p>
          <a:p>
            <a:pPr marL="0" indent="0" algn="l">
              <a:buNone/>
            </a:pPr>
            <a:endParaRPr lang="fr-FR" sz="1800" b="0" i="0" u="none" strike="noStrike" baseline="0" dirty="0">
              <a:solidFill>
                <a:srgbClr val="000000"/>
              </a:solidFill>
              <a:latin typeface="CIDFont+F1"/>
            </a:endParaRPr>
          </a:p>
          <a:p>
            <a:pPr marL="0" indent="0" algn="l">
              <a:buNone/>
            </a:pPr>
            <a:endParaRPr lang="fr-FR" sz="1400" b="0" i="0" u="none" strike="noStrike" baseline="0" dirty="0">
              <a:solidFill>
                <a:srgbClr val="0563C2"/>
              </a:solidFill>
              <a:latin typeface="CIDFont+F1"/>
            </a:endParaRPr>
          </a:p>
        </p:txBody>
      </p:sp>
    </p:spTree>
    <p:extLst>
      <p:ext uri="{BB962C8B-B14F-4D97-AF65-F5344CB8AC3E}">
        <p14:creationId xmlns:p14="http://schemas.microsoft.com/office/powerpoint/2010/main" val="285022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28691" y="484582"/>
            <a:ext cx="8911687" cy="807875"/>
          </a:xfrm>
        </p:spPr>
        <p:txBody>
          <a:bodyPr/>
          <a:lstStyle/>
          <a:p>
            <a:pPr algn="ctr"/>
            <a:r>
              <a:rPr lang="fr-FR" dirty="0"/>
              <a:t>Rappel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ADB56DBA-36CE-32D8-7DF5-8B4029F4E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8691" y="2021456"/>
            <a:ext cx="10263308" cy="377825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fr-FR" sz="2000" dirty="0"/>
              <a:t>Toute prise en charge d’un nouveau patient nécessite de prendre connaissance: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/>
              <a:t>Des ses antécédents personnels médicaux et chirurgicaux</a:t>
            </a:r>
          </a:p>
          <a:p>
            <a:r>
              <a:rPr lang="fr-FR" sz="2000" dirty="0"/>
              <a:t>De ses allergies et intolérance médicamenteuses</a:t>
            </a:r>
          </a:p>
          <a:p>
            <a:r>
              <a:rPr lang="fr-FR" sz="2000" dirty="0"/>
              <a:t>Des traitements qui lui sont actuellement prescrits</a:t>
            </a:r>
          </a:p>
          <a:p>
            <a:r>
              <a:rPr lang="fr-FR" sz="2000" dirty="0"/>
              <a:t>Des événements intercurrents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En l’impossibilité d’accès à son dossier médical ou à son Volet de Synthèse Médical ou encore DMP, ces questions doivent lui être posées systématiquement.</a:t>
            </a:r>
          </a:p>
          <a:p>
            <a:pPr marL="0" indent="0">
              <a:buNone/>
            </a:pPr>
            <a:r>
              <a:rPr lang="fr-FR" sz="2000" dirty="0"/>
              <a:t>L’utilisation « Mon Espace Santé » contenant le DMP devra être encouragé.</a:t>
            </a:r>
          </a:p>
        </p:txBody>
      </p:sp>
    </p:spTree>
    <p:extLst>
      <p:ext uri="{BB962C8B-B14F-4D97-AF65-F5344CB8AC3E}">
        <p14:creationId xmlns:p14="http://schemas.microsoft.com/office/powerpoint/2010/main" val="358679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0450" y="434330"/>
            <a:ext cx="9949883" cy="1280890"/>
          </a:xfrm>
        </p:spPr>
        <p:txBody>
          <a:bodyPr>
            <a:normAutofit/>
          </a:bodyPr>
          <a:lstStyle/>
          <a:p>
            <a:r>
              <a:rPr lang="fr-FR" sz="3200" dirty="0"/>
              <a:t>Après avoir complété le support de formation, vous devez être capable de: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21766" y="1832498"/>
            <a:ext cx="10570234" cy="4140925"/>
          </a:xfrm>
        </p:spPr>
        <p:txBody>
          <a:bodyPr anchor="ctr">
            <a:noAutofit/>
          </a:bodyPr>
          <a:lstStyle/>
          <a:p>
            <a:pPr marL="434975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dirty="0">
                <a:solidFill>
                  <a:schemeClr val="tx1"/>
                </a:solidFill>
              </a:rPr>
              <a:t>Définir la mycose et les facteurs favorisant sa survenue </a:t>
            </a:r>
          </a:p>
          <a:p>
            <a:pPr marL="434975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dirty="0">
                <a:solidFill>
                  <a:schemeClr val="tx1"/>
                </a:solidFill>
              </a:rPr>
              <a:t>Connaître les 5 mycoses incluses au protocole et leurs signes cutanés ou muqueux</a:t>
            </a:r>
          </a:p>
          <a:p>
            <a:pPr marL="434975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dirty="0">
                <a:solidFill>
                  <a:schemeClr val="tx1"/>
                </a:solidFill>
              </a:rPr>
              <a:t>Reconnaître une exacerbation de la mycose ou l’apparition de nouvelles lésions</a:t>
            </a:r>
          </a:p>
          <a:p>
            <a:pPr marL="434975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dirty="0">
                <a:solidFill>
                  <a:schemeClr val="tx1"/>
                </a:solidFill>
              </a:rPr>
              <a:t>Rechercher les causes d’échec et de résistance au traitement des mycoses, de rechutes</a:t>
            </a:r>
          </a:p>
          <a:p>
            <a:pPr marL="434975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dirty="0">
                <a:solidFill>
                  <a:schemeClr val="tx1"/>
                </a:solidFill>
              </a:rPr>
              <a:t>Connaître les traitements du protocole (principes, formes et durée de traitement)</a:t>
            </a:r>
          </a:p>
          <a:p>
            <a:pPr marL="434975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fr-FR" dirty="0">
                <a:solidFill>
                  <a:schemeClr val="tx1"/>
                </a:solidFill>
              </a:rPr>
              <a:t>Expliquer au patient et son entourage les modalités d’application  des traitements et conseiller sur les soins d’hygiène attenants</a:t>
            </a:r>
          </a:p>
        </p:txBody>
      </p:sp>
    </p:spTree>
    <p:extLst>
      <p:ext uri="{BB962C8B-B14F-4D97-AF65-F5344CB8AC3E}">
        <p14:creationId xmlns:p14="http://schemas.microsoft.com/office/powerpoint/2010/main" val="93885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63306" y="597410"/>
            <a:ext cx="10110158" cy="754063"/>
          </a:xfrm>
        </p:spPr>
        <p:txBody>
          <a:bodyPr>
            <a:normAutofit/>
          </a:bodyPr>
          <a:lstStyle/>
          <a:p>
            <a:r>
              <a:rPr lang="fr-FR" sz="2800" dirty="0"/>
              <a:t>Objectif 1. Qu’est ce qu’une mycose ?</a:t>
            </a:r>
          </a:p>
        </p:txBody>
      </p:sp>
      <p:sp>
        <p:nvSpPr>
          <p:cNvPr id="4" name="AutoShape 2" descr="Cystite (infection urinaire) : symptômes et causes | ameli.fr | Assur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4" descr="Cystite (infection urinaire) : symptômes et causes | ameli.fr | Assuré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A850AC14-EECD-F411-520A-79776F4561F3}"/>
              </a:ext>
            </a:extLst>
          </p:cNvPr>
          <p:cNvSpPr txBox="1">
            <a:spLocks/>
          </p:cNvSpPr>
          <p:nvPr/>
        </p:nvSpPr>
        <p:spPr>
          <a:xfrm>
            <a:off x="2043516" y="1558507"/>
            <a:ext cx="9749738" cy="5049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</a:pPr>
            <a:r>
              <a:rPr lang="fr-FR" sz="1600" dirty="0">
                <a:solidFill>
                  <a:srgbClr val="333333"/>
                </a:solidFill>
                <a:latin typeface="+mj-lt"/>
              </a:rPr>
              <a:t>La mycose est une maladie qui peut affecter la peau, les muqueuses, les ongles, le cuir chevelu.</a:t>
            </a:r>
          </a:p>
          <a:p>
            <a:pPr algn="just">
              <a:lnSpc>
                <a:spcPct val="160000"/>
              </a:lnSpc>
            </a:pPr>
            <a:r>
              <a:rPr lang="fr-FR" sz="1600" dirty="0">
                <a:solidFill>
                  <a:srgbClr val="333333"/>
                </a:solidFill>
                <a:latin typeface="+mj-lt"/>
              </a:rPr>
              <a:t>Les mycoses sont responsables d’une gêne importante, les symptômes sont différents selon la partie du corps atteinte.</a:t>
            </a:r>
          </a:p>
          <a:p>
            <a:pPr algn="just">
              <a:lnSpc>
                <a:spcPct val="160000"/>
              </a:lnSpc>
            </a:pPr>
            <a:r>
              <a:rPr lang="fr-FR" sz="1600" dirty="0">
                <a:solidFill>
                  <a:srgbClr val="333333"/>
                </a:solidFill>
                <a:latin typeface="+mj-lt"/>
              </a:rPr>
              <a:t>Ces infections superficielles sont dues à des champignons (infections fongiques) sans gravité nécessitant un traitement adapté.</a:t>
            </a:r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r-FR" sz="1400" dirty="0">
                <a:solidFill>
                  <a:srgbClr val="333333"/>
                </a:solidFill>
                <a:latin typeface="+mj-lt"/>
              </a:rPr>
              <a:t>Les dermatophytes: champignons filamenteux (peau, poil et ongle)</a:t>
            </a:r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r-FR" sz="1400" dirty="0">
                <a:solidFill>
                  <a:srgbClr val="333333"/>
                </a:solidFill>
                <a:latin typeface="+mj-lt"/>
              </a:rPr>
              <a:t>Le candida </a:t>
            </a:r>
            <a:r>
              <a:rPr lang="fr-FR" sz="1400" dirty="0" err="1">
                <a:solidFill>
                  <a:srgbClr val="333333"/>
                </a:solidFill>
                <a:latin typeface="+mj-lt"/>
              </a:rPr>
              <a:t>albicans</a:t>
            </a:r>
            <a:r>
              <a:rPr lang="fr-FR" sz="1400" dirty="0">
                <a:solidFill>
                  <a:srgbClr val="333333"/>
                </a:solidFill>
                <a:latin typeface="+mj-lt"/>
              </a:rPr>
              <a:t> ou autre candida: levure (peau, muqueuse)</a:t>
            </a:r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r-FR" sz="1400" dirty="0">
                <a:solidFill>
                  <a:srgbClr val="333333"/>
                </a:solidFill>
                <a:latin typeface="+mj-lt"/>
              </a:rPr>
              <a:t>La </a:t>
            </a:r>
            <a:r>
              <a:rPr lang="fr-FR" sz="1400" dirty="0" err="1">
                <a:solidFill>
                  <a:srgbClr val="333333"/>
                </a:solidFill>
                <a:latin typeface="+mj-lt"/>
              </a:rPr>
              <a:t>malassezia</a:t>
            </a:r>
            <a:r>
              <a:rPr lang="fr-FR" sz="1400" dirty="0">
                <a:solidFill>
                  <a:srgbClr val="333333"/>
                </a:solidFill>
                <a:latin typeface="+mj-lt"/>
              </a:rPr>
              <a:t>: levure habituellement présente sur la peau qui se multiplie en présence de facteurs favorisants (chaleur, transpiration, application de corps gras sur la peau…)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fr-FR" sz="1400" dirty="0">
                <a:hlinkClick r:id="rId2"/>
              </a:rPr>
              <a:t>Reconnaître une mycose cutanée | ameli.fr | Assuré</a:t>
            </a:r>
            <a:endParaRPr lang="fr-FR" sz="1400" dirty="0"/>
          </a:p>
          <a:p>
            <a:pPr marL="0" indent="0" algn="ctr">
              <a:buFont typeface="Wingdings 3" charset="2"/>
              <a:buNone/>
            </a:pPr>
            <a:endParaRPr lang="fr-FR" sz="1400" b="1" i="1" dirty="0">
              <a:solidFill>
                <a:srgbClr val="001438"/>
              </a:solidFill>
              <a:latin typeface="Ralewa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623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63306" y="597410"/>
            <a:ext cx="10110158" cy="754063"/>
          </a:xfrm>
        </p:spPr>
        <p:txBody>
          <a:bodyPr>
            <a:normAutofit/>
          </a:bodyPr>
          <a:lstStyle/>
          <a:p>
            <a:r>
              <a:rPr lang="fr-FR" sz="2400" b="1" dirty="0"/>
              <a:t>Les facteurs en cause dans la survenue des mycoses: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06770" y="1233577"/>
            <a:ext cx="9342407" cy="5543911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spcBef>
                <a:spcPts val="600"/>
              </a:spcBef>
              <a:buNone/>
            </a:pPr>
            <a:endParaRPr lang="fr-FR" sz="1000" b="0" i="0" dirty="0">
              <a:solidFill>
                <a:srgbClr val="333333"/>
              </a:solidFill>
              <a:effectLst/>
              <a:latin typeface="+mj-lt"/>
            </a:endParaRPr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fr-FR" dirty="0">
                <a:solidFill>
                  <a:srgbClr val="333333"/>
                </a:solidFill>
                <a:latin typeface="+mj-lt"/>
              </a:rPr>
              <a:t>La mycose de la peau </a:t>
            </a:r>
            <a:r>
              <a:rPr lang="fr-FR" b="0" i="0" dirty="0">
                <a:solidFill>
                  <a:srgbClr val="333333"/>
                </a:solidFill>
                <a:effectLst/>
                <a:latin typeface="+mj-lt"/>
              </a:rPr>
              <a:t>: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333333"/>
                </a:solidFill>
                <a:latin typeface="+mj-lt"/>
              </a:rPr>
              <a:t>Chaleur humide (en particulier piscine, sauna)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333333"/>
                </a:solidFill>
                <a:effectLst/>
                <a:latin typeface="+mj-lt"/>
              </a:rPr>
              <a:t>La macération de la peau (transpiration excessive, séchage insuffisant après la toilette, le port de chaussures fermées, le surpoids ou obésité, le port de couches hygiéniques)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333333"/>
                </a:solidFill>
                <a:effectLst/>
                <a:latin typeface="+mj-lt"/>
              </a:rPr>
              <a:t>Les sports de contact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333333"/>
                </a:solidFill>
                <a:latin typeface="+mj-lt"/>
              </a:rPr>
              <a:t>Les plaies cutanées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333333"/>
                </a:solidFill>
                <a:effectLst/>
                <a:latin typeface="+mj-lt"/>
              </a:rPr>
              <a:t>Certains médicaments (antibiothérapie, corticothérapie, etc…)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333333"/>
                </a:solidFill>
                <a:latin typeface="+mj-lt"/>
              </a:rPr>
              <a:t>L’état de santé général (diabète, déficit immunitaire, etc…</a:t>
            </a:r>
            <a:endParaRPr lang="fr-FR" b="0" i="0" dirty="0">
              <a:solidFill>
                <a:srgbClr val="333333"/>
              </a:solidFill>
              <a:effectLst/>
              <a:latin typeface="+mj-lt"/>
            </a:endParaRPr>
          </a:p>
          <a:p>
            <a:pPr algn="l">
              <a:lnSpc>
                <a:spcPct val="160000"/>
              </a:lnSpc>
              <a:spcBef>
                <a:spcPts val="0"/>
              </a:spcBef>
            </a:pPr>
            <a:endParaRPr lang="fr-FR" b="0" i="0" dirty="0">
              <a:solidFill>
                <a:srgbClr val="333333"/>
              </a:solidFill>
              <a:effectLst/>
              <a:latin typeface="+mj-lt"/>
            </a:endParaRPr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fr-FR" dirty="0">
                <a:solidFill>
                  <a:srgbClr val="333333"/>
                </a:solidFill>
                <a:latin typeface="+mj-lt"/>
              </a:rPr>
              <a:t>La mycose des pieds ou « pied d’athlète » :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333333"/>
                </a:solidFill>
                <a:effectLst/>
                <a:latin typeface="+mj-lt"/>
              </a:rPr>
              <a:t>Sol contaminé (piscine, salle de sport, salle de bains, etc…)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FR" b="0" i="0" dirty="0">
              <a:solidFill>
                <a:srgbClr val="333333"/>
              </a:solidFill>
              <a:effectLst/>
              <a:latin typeface="+mj-lt"/>
            </a:endParaRPr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fr-FR" b="0" i="0" dirty="0">
                <a:solidFill>
                  <a:srgbClr val="333333"/>
                </a:solidFill>
                <a:effectLst/>
                <a:latin typeface="+mj-lt"/>
              </a:rPr>
              <a:t>La mycose des ongles ou onychomycose :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333333"/>
                </a:solidFill>
                <a:effectLst/>
                <a:latin typeface="+mj-lt"/>
              </a:rPr>
              <a:t>A l’origine, une atteinte des tissus péri-unguéaux puis de l’ongle (tuméfaction, rougeur et douleur, liquide clair)</a:t>
            </a:r>
          </a:p>
          <a:p>
            <a:pPr algn="l">
              <a:lnSpc>
                <a:spcPct val="160000"/>
              </a:lnSpc>
              <a:spcBef>
                <a:spcPts val="0"/>
              </a:spcBef>
            </a:pPr>
            <a:endParaRPr lang="fr-FR" b="0" i="0" dirty="0">
              <a:solidFill>
                <a:srgbClr val="333333"/>
              </a:solidFill>
              <a:effectLst/>
              <a:latin typeface="+mj-lt"/>
            </a:endParaRPr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fr-FR" b="0" i="0" dirty="0">
                <a:solidFill>
                  <a:srgbClr val="333333"/>
                </a:solidFill>
                <a:effectLst/>
                <a:latin typeface="+mj-lt"/>
              </a:rPr>
              <a:t>La mycose des mains :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333333"/>
                </a:solidFill>
                <a:effectLst/>
                <a:latin typeface="+mj-lt"/>
              </a:rPr>
              <a:t>Par auto contamination lors du grattage d’une mycose des pieds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333333"/>
                </a:solidFill>
                <a:latin typeface="+mj-lt"/>
              </a:rPr>
              <a:t>Par le ports de gants, contacts fréquents avec l’eau (professions requérantes)</a:t>
            </a:r>
          </a:p>
          <a:p>
            <a:pPr marL="457200" lvl="1" indent="0">
              <a:lnSpc>
                <a:spcPct val="160000"/>
              </a:lnSpc>
              <a:spcBef>
                <a:spcPts val="0"/>
              </a:spcBef>
              <a:buNone/>
            </a:pPr>
            <a:endParaRPr lang="fr-FR" b="0" i="0" dirty="0">
              <a:solidFill>
                <a:srgbClr val="333333"/>
              </a:solidFill>
              <a:effectLst/>
              <a:latin typeface="+mj-lt"/>
            </a:endParaRPr>
          </a:p>
          <a:p>
            <a:pPr algn="l">
              <a:lnSpc>
                <a:spcPct val="160000"/>
              </a:lnSpc>
              <a:spcBef>
                <a:spcPts val="0"/>
              </a:spcBef>
            </a:pPr>
            <a:r>
              <a:rPr lang="fr-FR" dirty="0">
                <a:solidFill>
                  <a:srgbClr val="333333"/>
                </a:solidFill>
                <a:latin typeface="+mj-lt"/>
              </a:rPr>
              <a:t>La mycose du cuir chevelu: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333333"/>
                </a:solidFill>
                <a:latin typeface="+mj-lt"/>
              </a:rPr>
              <a:t>Les teignes: transmission entre être humains</a:t>
            </a:r>
          </a:p>
          <a:p>
            <a:pPr marL="0" indent="0">
              <a:lnSpc>
                <a:spcPct val="170000"/>
              </a:lnSpc>
              <a:spcBef>
                <a:spcPts val="600"/>
              </a:spcBef>
              <a:buNone/>
            </a:pPr>
            <a:endParaRPr lang="fr-FR" sz="1600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4" name="AutoShape 2" descr="Cystite (infection urinaire) : symptômes et causes | ameli.fr | Assur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4" descr="Cystite (infection urinaire) : symptômes et causes | ameli.fr | Assuré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43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23690" y="560718"/>
            <a:ext cx="10351699" cy="788569"/>
          </a:xfrm>
        </p:spPr>
        <p:txBody>
          <a:bodyPr>
            <a:noAutofit/>
          </a:bodyPr>
          <a:lstStyle/>
          <a:p>
            <a:r>
              <a:rPr lang="fr-FR" sz="2800" dirty="0"/>
              <a:t>Objectif 2. Les 5 mycoses incluses dans </a:t>
            </a:r>
            <a:r>
              <a:rPr lang="fr-FR" sz="2800"/>
              <a:t>le protocole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34088" y="1466490"/>
            <a:ext cx="9530902" cy="5175850"/>
          </a:xfrm>
        </p:spPr>
        <p:txBody>
          <a:bodyPr anchor="ctr">
            <a:normAutofit/>
          </a:bodyPr>
          <a:lstStyle/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001438"/>
                </a:solidFill>
              </a:rPr>
              <a:t>L’Intertrigo à Candida: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1500" dirty="0">
                <a:solidFill>
                  <a:srgbClr val="FF0000"/>
                </a:solidFill>
              </a:rPr>
              <a:t>Des fourmillements ou des picotements au niveau des membres inférieurs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1500" dirty="0">
                <a:solidFill>
                  <a:srgbClr val="FF0000"/>
                </a:solidFill>
              </a:rPr>
              <a:t>Des douleurs ou des crampes (en particulier nocturnes) aux membres inférieurs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1500" dirty="0">
                <a:solidFill>
                  <a:srgbClr val="FF0000"/>
                </a:solidFill>
              </a:rPr>
              <a:t>Mollet douloureux à la compression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1500" dirty="0">
                <a:solidFill>
                  <a:srgbClr val="FF0000"/>
                </a:solidFill>
              </a:rPr>
              <a:t>Des varices ou varicosités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1500" dirty="0">
                <a:solidFill>
                  <a:srgbClr val="FF0000"/>
                </a:solidFill>
              </a:rPr>
              <a:t>Un gonflement des jambes (œdème)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1500" dirty="0">
                <a:solidFill>
                  <a:srgbClr val="FF0000"/>
                </a:solidFill>
              </a:rPr>
              <a:t>Une lourdeur et fatigabilité des jambes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1500" dirty="0">
                <a:solidFill>
                  <a:srgbClr val="FF0000"/>
                </a:solidFill>
              </a:rPr>
              <a:t>Des affections cutanées (dermite veineuse) souvent accompagnées de démangeaisons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fr-FR" sz="1500" dirty="0">
                <a:solidFill>
                  <a:srgbClr val="FF0000"/>
                </a:solidFill>
              </a:rPr>
              <a:t>Des ulcères cutanés parfois douloureux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fr-FR" sz="1500" dirty="0">
              <a:solidFill>
                <a:srgbClr val="FF0000"/>
              </a:solidFill>
            </a:endParaRP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500" b="0" i="0" dirty="0">
                <a:solidFill>
                  <a:srgbClr val="FF0000"/>
                </a:solidFill>
                <a:effectLst/>
              </a:rPr>
              <a:t>Ces symptômes d’aggravent en position debout ou en marchant et sont soulagés par le repos et l’élévation des membres inférieurs.</a:t>
            </a:r>
          </a:p>
          <a:p>
            <a:pPr marL="0" indent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500" dirty="0">
                <a:solidFill>
                  <a:srgbClr val="FF0000"/>
                </a:solidFill>
              </a:rPr>
              <a:t>Ces symptômes peuvent être exacerbés par la chaleur et sont plus intenses en fin de journée.</a:t>
            </a:r>
            <a:endParaRPr lang="fr-FR" sz="1500" b="0" i="0" dirty="0">
              <a:solidFill>
                <a:srgbClr val="FF0000"/>
              </a:solidFill>
              <a:effectLst/>
            </a:endParaRPr>
          </a:p>
          <a:p>
            <a:pPr marL="0" indent="0" algn="l">
              <a:buNone/>
            </a:pPr>
            <a:endParaRPr lang="fr-FR" sz="2400" b="0" i="0" dirty="0">
              <a:solidFill>
                <a:srgbClr val="001438"/>
              </a:solidFill>
              <a:effectLst/>
              <a:latin typeface="Raleway" pitchFamily="2" charset="0"/>
            </a:endParaRPr>
          </a:p>
        </p:txBody>
      </p:sp>
      <p:sp>
        <p:nvSpPr>
          <p:cNvPr id="4" name="AutoShape 2" descr="Cystite (infection urinaire) : symptômes et causes | ameli.fr | Assur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4" descr="Cystite (infection urinaire) : symptômes et causes | ameli.fr | Assuré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938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A010DC-172F-3700-1FFC-B23000DD7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789" y="625511"/>
            <a:ext cx="11217215" cy="866859"/>
          </a:xfrm>
        </p:spPr>
        <p:txBody>
          <a:bodyPr>
            <a:normAutofit/>
          </a:bodyPr>
          <a:lstStyle/>
          <a:p>
            <a:r>
              <a:rPr lang="fr-FR" sz="3000" dirty="0"/>
              <a:t>Objectif 3. La classification des compressions veineuses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13D368-C9E0-1EE5-9C59-C17EC99EE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4294" y="1492370"/>
            <a:ext cx="10239553" cy="522760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4800" dirty="0"/>
              <a:t>Les classes de compression veineuse correspondent au niveau de compression exercée selon l’objectif thérapeutique recherché: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4800" dirty="0"/>
              <a:t>antalgique (C1), prévention de troubles trophiques (C2)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fr-FR" sz="4400" dirty="0">
              <a:latin typeface="+mj-lt"/>
            </a:endParaRPr>
          </a:p>
          <a:p>
            <a:pPr lvl="2">
              <a:lnSpc>
                <a:spcPct val="170000"/>
              </a:lnSpc>
              <a:spcBef>
                <a:spcPts val="0"/>
              </a:spcBef>
            </a:pPr>
            <a:r>
              <a:rPr lang="fr-FR" sz="4400" b="1" dirty="0">
                <a:solidFill>
                  <a:srgbClr val="070707"/>
                </a:solidFill>
              </a:rPr>
              <a:t>La compression veineuse de classe 1 </a:t>
            </a:r>
            <a:r>
              <a:rPr lang="fr-FR" sz="4400" dirty="0">
                <a:solidFill>
                  <a:srgbClr val="070707"/>
                </a:solidFill>
              </a:rPr>
              <a:t>: compression exercée sur la jambe: entre 10 et 15 mm Hg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4400" dirty="0">
                <a:solidFill>
                  <a:srgbClr val="070707"/>
                </a:solidFill>
              </a:rPr>
              <a:t>      Indications: insuffisance veineuse légère type sensation de jambes lourdes, varices débutantes, léger œdème des jambes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4400" dirty="0">
                <a:solidFill>
                  <a:srgbClr val="070707"/>
                </a:solidFill>
              </a:rPr>
              <a:t>      Dispositifs: compression par chaussettes, bas, collant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endParaRPr lang="fr-FR" sz="4400" dirty="0">
              <a:solidFill>
                <a:srgbClr val="070707"/>
              </a:solidFill>
            </a:endParaRPr>
          </a:p>
          <a:p>
            <a:pPr lvl="2">
              <a:lnSpc>
                <a:spcPct val="170000"/>
              </a:lnSpc>
              <a:spcBef>
                <a:spcPts val="0"/>
              </a:spcBef>
            </a:pPr>
            <a:r>
              <a:rPr lang="fr-FR" sz="4400" b="1" dirty="0">
                <a:solidFill>
                  <a:srgbClr val="070707"/>
                </a:solidFill>
              </a:rPr>
              <a:t>La compression veineuse de classe 2 </a:t>
            </a:r>
            <a:r>
              <a:rPr lang="fr-FR" sz="4400" dirty="0">
                <a:solidFill>
                  <a:srgbClr val="070707"/>
                </a:solidFill>
              </a:rPr>
              <a:t>: compression exercée sur la jambe: entre 15,1 et 20 mm Hg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4400" dirty="0">
                <a:solidFill>
                  <a:srgbClr val="070707"/>
                </a:solidFill>
              </a:rPr>
              <a:t>      Indications: insuffisance veineuse modérée, sensation de pesanteur, fatigue musculaire, varices de plus de 3 mm, œdème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4400" dirty="0">
                <a:solidFill>
                  <a:srgbClr val="070707"/>
                </a:solidFill>
              </a:rPr>
              <a:t>      Dispositifs: compression par chaussettes, bas, collant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endParaRPr lang="fr-FR" sz="4400" dirty="0">
              <a:solidFill>
                <a:srgbClr val="070707"/>
              </a:solidFill>
            </a:endParaRPr>
          </a:p>
          <a:p>
            <a:pPr lvl="2">
              <a:lnSpc>
                <a:spcPct val="170000"/>
              </a:lnSpc>
              <a:spcBef>
                <a:spcPts val="0"/>
              </a:spcBef>
            </a:pPr>
            <a:r>
              <a:rPr lang="fr-FR" sz="4400" b="1" i="0" dirty="0">
                <a:solidFill>
                  <a:srgbClr val="070707"/>
                </a:solidFill>
                <a:effectLst/>
              </a:rPr>
              <a:t>La compression veineuse de classe 3 </a:t>
            </a:r>
            <a:r>
              <a:rPr lang="fr-FR" sz="4400" i="0" dirty="0">
                <a:solidFill>
                  <a:srgbClr val="070707"/>
                </a:solidFill>
                <a:effectLst/>
              </a:rPr>
              <a:t>: </a:t>
            </a:r>
            <a:r>
              <a:rPr lang="fr-FR" sz="4400" dirty="0">
                <a:solidFill>
                  <a:srgbClr val="070707"/>
                </a:solidFill>
              </a:rPr>
              <a:t>compression exercée sur la jambe: entre 20,1 et 36 mm Hg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4400" i="0" dirty="0">
                <a:solidFill>
                  <a:srgbClr val="070707"/>
                </a:solidFill>
                <a:effectLst/>
              </a:rPr>
              <a:t>      Indications: insuffisance veineuse sévère, chronique, syndrome de phlébites, ulcération ou plaie du mollet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4400" dirty="0">
                <a:solidFill>
                  <a:srgbClr val="070707"/>
                </a:solidFill>
              </a:rPr>
              <a:t>      Dispositifs: compression par  bandes ou bas 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endParaRPr lang="fr-FR" sz="4400" i="0" dirty="0">
              <a:solidFill>
                <a:srgbClr val="070707"/>
              </a:solidFill>
              <a:effectLst/>
            </a:endParaRPr>
          </a:p>
          <a:p>
            <a:pPr lvl="2">
              <a:lnSpc>
                <a:spcPct val="170000"/>
              </a:lnSpc>
              <a:spcBef>
                <a:spcPts val="0"/>
              </a:spcBef>
            </a:pPr>
            <a:r>
              <a:rPr lang="fr-FR" sz="4400" b="1" i="0" dirty="0">
                <a:solidFill>
                  <a:srgbClr val="070707"/>
                </a:solidFill>
                <a:effectLst/>
              </a:rPr>
              <a:t>La compression veineuse de classe 4 </a:t>
            </a:r>
            <a:r>
              <a:rPr lang="fr-FR" sz="4400" i="0" dirty="0">
                <a:solidFill>
                  <a:srgbClr val="070707"/>
                </a:solidFill>
                <a:effectLst/>
              </a:rPr>
              <a:t>: compression &gt; à 36 mm Hg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4400" dirty="0">
                <a:solidFill>
                  <a:srgbClr val="070707"/>
                </a:solidFill>
              </a:rPr>
              <a:t>      Indications: insuffisances veineuse chronique sévère, œdèmes post phlébites, varices secondaires, risques d’embolies pulmonaires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4400" i="0" dirty="0">
                <a:solidFill>
                  <a:srgbClr val="070707"/>
                </a:solidFill>
                <a:effectLst/>
              </a:rPr>
              <a:t>      Dispositifs: par compression pneumatique</a:t>
            </a:r>
            <a:r>
              <a:rPr lang="fr-FR" sz="4400" dirty="0">
                <a:solidFill>
                  <a:srgbClr val="070707"/>
                </a:solidFill>
              </a:rPr>
              <a:t> intermittente</a:t>
            </a:r>
            <a:endParaRPr lang="fr-FR" sz="4400" i="0" dirty="0">
              <a:solidFill>
                <a:srgbClr val="070707"/>
              </a:solidFill>
              <a:effectLst/>
            </a:endParaRP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endParaRPr lang="fr-FR" sz="4400" b="0" i="0" dirty="0">
              <a:solidFill>
                <a:srgbClr val="070707"/>
              </a:solidFill>
              <a:effectLst/>
              <a:latin typeface="+mj-lt"/>
            </a:endParaRPr>
          </a:p>
          <a:p>
            <a:pPr marL="0" indent="0" algn="ctr">
              <a:buNone/>
            </a:pPr>
            <a:r>
              <a:rPr lang="fr-FR" sz="4400" b="1" i="1" dirty="0">
                <a:solidFill>
                  <a:srgbClr val="001438"/>
                </a:solidFill>
                <a:effectLst/>
                <a:latin typeface="Raleway" pitchFamily="2" charset="0"/>
              </a:rPr>
              <a:t>Source: </a:t>
            </a:r>
            <a:r>
              <a:rPr lang="fr-FR" sz="4400" b="1" i="1" dirty="0">
                <a:solidFill>
                  <a:srgbClr val="001438"/>
                </a:solidFill>
                <a:effectLst/>
                <a:latin typeface="Raleway" pitchFamily="2" charset="0"/>
                <a:hlinkClick r:id="rId2"/>
              </a:rPr>
              <a:t>www.has-sante.fr</a:t>
            </a:r>
            <a:endParaRPr lang="fr-FR" sz="4400" b="1" i="1" dirty="0">
              <a:solidFill>
                <a:srgbClr val="001438"/>
              </a:solidFill>
              <a:effectLst/>
              <a:latin typeface="Raleway" pitchFamily="2" charset="0"/>
            </a:endParaRPr>
          </a:p>
          <a:p>
            <a:pPr mar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983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A010DC-172F-3700-1FFC-B23000DD7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789" y="625511"/>
            <a:ext cx="11217215" cy="866859"/>
          </a:xfrm>
        </p:spPr>
        <p:txBody>
          <a:bodyPr>
            <a:normAutofit fontScale="90000"/>
          </a:bodyPr>
          <a:lstStyle/>
          <a:p>
            <a:r>
              <a:rPr lang="fr-FR" sz="3000" dirty="0"/>
              <a:t>Objectif 4. Indications et contre-indications </a:t>
            </a:r>
            <a:br>
              <a:rPr lang="fr-FR" sz="3000" dirty="0"/>
            </a:br>
            <a:r>
              <a:rPr lang="fr-FR" sz="3000" dirty="0"/>
              <a:t>                                                             à la compression veineuse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13D368-C9E0-1EE5-9C59-C17EC99EE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2021" y="1976251"/>
            <a:ext cx="10239553" cy="473168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3300" dirty="0"/>
              <a:t>L’utilisation d’une compression veineuse est recommandée pour prévenir une thrombose veineuse dans les situations à risque. 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fr-FR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2500" b="1" dirty="0">
                <a:solidFill>
                  <a:srgbClr val="070707"/>
                </a:solidFill>
              </a:rPr>
              <a:t>La compression veineuse en prévention de la thrombose veineuse dans un contexte médical</a:t>
            </a:r>
            <a:r>
              <a:rPr lang="fr-FR" sz="2500" i="0" dirty="0">
                <a:solidFill>
                  <a:srgbClr val="070707"/>
                </a:solidFill>
                <a:effectLst/>
              </a:rPr>
              <a:t> </a:t>
            </a:r>
            <a:r>
              <a:rPr lang="fr-FR" sz="2500" b="1" i="0" dirty="0">
                <a:solidFill>
                  <a:srgbClr val="070707"/>
                </a:solidFill>
                <a:effectLst/>
              </a:rPr>
              <a:t>:</a:t>
            </a:r>
          </a:p>
          <a:p>
            <a:pPr lvl="2">
              <a:lnSpc>
                <a:spcPct val="170000"/>
              </a:lnSpc>
              <a:spcBef>
                <a:spcPts val="0"/>
              </a:spcBef>
            </a:pPr>
            <a:r>
              <a:rPr lang="fr-FR" sz="2500" i="0" dirty="0">
                <a:solidFill>
                  <a:srgbClr val="070707"/>
                </a:solidFill>
                <a:effectLst/>
              </a:rPr>
              <a:t>En complément du traitement anticoagulant</a:t>
            </a:r>
            <a:endParaRPr lang="fr-FR" sz="2500" dirty="0">
              <a:solidFill>
                <a:srgbClr val="070707"/>
              </a:solidFill>
            </a:endParaRPr>
          </a:p>
          <a:p>
            <a:pPr lvl="2">
              <a:lnSpc>
                <a:spcPct val="170000"/>
              </a:lnSpc>
              <a:spcBef>
                <a:spcPts val="0"/>
              </a:spcBef>
            </a:pPr>
            <a:r>
              <a:rPr lang="fr-FR" sz="2500" i="0" dirty="0">
                <a:solidFill>
                  <a:srgbClr val="070707"/>
                </a:solidFill>
                <a:effectLst/>
              </a:rPr>
              <a:t>Ou seule lorsque ce traitement n’est pas indiqué</a:t>
            </a:r>
          </a:p>
          <a:p>
            <a:pPr marL="914400" lvl="2" indent="0">
              <a:lnSpc>
                <a:spcPct val="170000"/>
              </a:lnSpc>
              <a:spcBef>
                <a:spcPts val="0"/>
              </a:spcBef>
              <a:buNone/>
            </a:pPr>
            <a:endParaRPr lang="fr-FR" sz="2300" b="0" i="0" dirty="0">
              <a:solidFill>
                <a:srgbClr val="070707"/>
              </a:solidFill>
              <a:effectLst/>
            </a:endParaRPr>
          </a:p>
          <a:p>
            <a:pPr marL="0" indent="0" fontAlgn="base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2500" b="1" dirty="0">
                <a:solidFill>
                  <a:srgbClr val="111111"/>
                </a:solidFill>
                <a:effectLst/>
              </a:rPr>
              <a:t>Les contre-indications absolues de la compression veineuse :</a:t>
            </a:r>
          </a:p>
          <a:p>
            <a:pPr lvl="2">
              <a:lnSpc>
                <a:spcPct val="170000"/>
              </a:lnSpc>
              <a:spcBef>
                <a:spcPts val="0"/>
              </a:spcBef>
            </a:pPr>
            <a:r>
              <a:rPr lang="fr-FR" sz="2500" dirty="0">
                <a:solidFill>
                  <a:srgbClr val="070707"/>
                </a:solidFill>
              </a:rPr>
              <a:t>L’artériopathie oblitérante des membres inférieurs (AOMI) avec indice de pression systolique (IPS) &lt; 0,6</a:t>
            </a:r>
          </a:p>
          <a:p>
            <a:pPr lvl="2">
              <a:lnSpc>
                <a:spcPct val="170000"/>
              </a:lnSpc>
              <a:spcBef>
                <a:spcPts val="0"/>
              </a:spcBef>
            </a:pPr>
            <a:r>
              <a:rPr lang="fr-FR" sz="2500" dirty="0">
                <a:solidFill>
                  <a:srgbClr val="070707"/>
                </a:solidFill>
              </a:rPr>
              <a:t>La </a:t>
            </a:r>
            <a:r>
              <a:rPr lang="fr-FR" sz="2500" dirty="0" err="1">
                <a:solidFill>
                  <a:srgbClr val="070707"/>
                </a:solidFill>
              </a:rPr>
              <a:t>phlegmatia</a:t>
            </a:r>
            <a:r>
              <a:rPr lang="fr-FR" sz="2500" dirty="0">
                <a:solidFill>
                  <a:srgbClr val="070707"/>
                </a:solidFill>
              </a:rPr>
              <a:t> </a:t>
            </a:r>
            <a:r>
              <a:rPr lang="fr-FR" sz="2500" dirty="0" err="1">
                <a:solidFill>
                  <a:srgbClr val="070707"/>
                </a:solidFill>
              </a:rPr>
              <a:t>coerulea</a:t>
            </a:r>
            <a:r>
              <a:rPr lang="fr-FR" sz="2500" dirty="0">
                <a:solidFill>
                  <a:srgbClr val="070707"/>
                </a:solidFill>
              </a:rPr>
              <a:t> </a:t>
            </a:r>
            <a:r>
              <a:rPr lang="fr-FR" sz="2500" dirty="0" err="1">
                <a:solidFill>
                  <a:srgbClr val="070707"/>
                </a:solidFill>
              </a:rPr>
              <a:t>dolens</a:t>
            </a:r>
            <a:r>
              <a:rPr lang="fr-FR" sz="2500" dirty="0">
                <a:solidFill>
                  <a:srgbClr val="070707"/>
                </a:solidFill>
              </a:rPr>
              <a:t> (phlébite bleue douloureuse avec compression artérielle)</a:t>
            </a:r>
          </a:p>
          <a:p>
            <a:pPr lvl="2">
              <a:lnSpc>
                <a:spcPct val="170000"/>
              </a:lnSpc>
              <a:spcBef>
                <a:spcPts val="0"/>
              </a:spcBef>
            </a:pPr>
            <a:r>
              <a:rPr lang="fr-FR" sz="2500" i="0" dirty="0">
                <a:solidFill>
                  <a:srgbClr val="070707"/>
                </a:solidFill>
                <a:effectLst/>
              </a:rPr>
              <a:t>La thrombose septique</a:t>
            </a:r>
          </a:p>
          <a:p>
            <a:pPr algn="l" fontAlgn="base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FR" sz="2500" b="0" i="0" dirty="0">
              <a:solidFill>
                <a:srgbClr val="070707"/>
              </a:solidFill>
              <a:effectLst/>
              <a:latin typeface="+mj-lt"/>
            </a:endParaRPr>
          </a:p>
          <a:p>
            <a:pPr marL="0" indent="0" algn="ctr">
              <a:buNone/>
            </a:pPr>
            <a:r>
              <a:rPr lang="fr-FR" sz="1800" b="1" i="1" dirty="0">
                <a:solidFill>
                  <a:srgbClr val="001438"/>
                </a:solidFill>
                <a:effectLst/>
                <a:latin typeface="Raleway" pitchFamily="2" charset="0"/>
              </a:rPr>
              <a:t>Source: </a:t>
            </a:r>
            <a:r>
              <a:rPr lang="fr-FR" sz="1800" b="1" i="1" dirty="0">
                <a:solidFill>
                  <a:srgbClr val="001438"/>
                </a:solidFill>
                <a:effectLst/>
                <a:latin typeface="Raleway" pitchFamily="2" charset="0"/>
                <a:hlinkClick r:id="rId2"/>
              </a:rPr>
              <a:t>www.has-sante.fr</a:t>
            </a:r>
            <a:endParaRPr lang="fr-FR" sz="1800" b="1" i="1" dirty="0">
              <a:solidFill>
                <a:srgbClr val="001438"/>
              </a:solidFill>
              <a:effectLst/>
              <a:latin typeface="Raleway" pitchFamily="2" charset="0"/>
            </a:endParaRPr>
          </a:p>
          <a:p>
            <a:pPr marL="0" indent="0" algn="ctr">
              <a:buNone/>
            </a:pPr>
            <a:r>
              <a:rPr lang="fr-FR" dirty="0">
                <a:hlinkClick r:id="rId3"/>
              </a:rPr>
              <a:t>FBUTS (has-sante.fr)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8588288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3648</TotalTime>
  <Words>1954</Words>
  <Application>Microsoft Office PowerPoint</Application>
  <PresentationFormat>Grand écran</PresentationFormat>
  <Paragraphs>208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CIDFont+F1</vt:lpstr>
      <vt:lpstr>Raleway</vt:lpstr>
      <vt:lpstr>Wingdings</vt:lpstr>
      <vt:lpstr>Wingdings 3</vt:lpstr>
      <vt:lpstr>Brin</vt:lpstr>
      <vt:lpstr>Formation au protocole de coopération:  Renouvellement et adaptation des topiques antifongiques prescrits par le délégant  </vt:lpstr>
      <vt:lpstr>Etape 1. Eléments de formation</vt:lpstr>
      <vt:lpstr>Rappel</vt:lpstr>
      <vt:lpstr>Après avoir complété le support de formation, vous devez être capable de:</vt:lpstr>
      <vt:lpstr>Objectif 1. Qu’est ce qu’une mycose ?</vt:lpstr>
      <vt:lpstr>Les facteurs en cause dans la survenue des mycoses: </vt:lpstr>
      <vt:lpstr>Objectif 2. Les 5 mycoses incluses dans le protocole</vt:lpstr>
      <vt:lpstr>Objectif 3. La classification des compressions veineuses</vt:lpstr>
      <vt:lpstr>Objectif 4. Indications et contre-indications                                                               à la compression veineuse</vt:lpstr>
      <vt:lpstr>Objectif 5. Critères de décisions pour passer d’une compression de force 1 à une compression de force 2</vt:lpstr>
      <vt:lpstr>Objectif 6. Conseils d’hygiène et                     de pose de la compression veineuse</vt:lpstr>
      <vt:lpstr>En résumé, devant un patient traité par compression veineuse de force 1, il faut:</vt:lpstr>
      <vt:lpstr>Inclusion ou exclusion d’un patient : un tableau clinique à qualifier par le délégué </vt:lpstr>
      <vt:lpstr>Etape 2. Test de lecture</vt:lpstr>
      <vt:lpstr>Selon l’INSEE, 1996, combien de personnes en France sont affectées par l’insuffisance veineuse ?</vt:lpstr>
      <vt:lpstr>Citez 2 évolutions possibles  de l’insuffisance veineuse non traitée:</vt:lpstr>
      <vt:lpstr>Quels sont les facteurs favorisants de la survenue d’une thrombose veineuse ?</vt:lpstr>
      <vt:lpstr>Citez 4 symptômes évocateurs d’une insuffisance veineuse :</vt:lpstr>
      <vt:lpstr>Combien de classes de dispositifs de compression veineuse existe-t-il ? </vt:lpstr>
      <vt:lpstr>Etape 3. Evaluation</vt:lpstr>
      <vt:lpstr>Quels sont les cas où le patient doit être pris en charge par le médecin délégant:</vt:lpstr>
      <vt:lpstr>Quels sont les éléments de décision pour prescrire une compression veineuse de force 2 ?</vt:lpstr>
      <vt:lpstr>Une erreur s’est glissée dans l’ordonnance suivante. Rectifiez-la</vt:lpstr>
      <vt:lpstr>Citez 9 conseils d’hygiène, d’entretien, de pose de la compression veineuse que vous donnez au patient et à son entourage:</vt:lpstr>
      <vt:lpstr>Quelles sont les contre-indications à la prescription d’une compression veineuse ?</vt:lpstr>
      <vt:lpstr>Références bibliographiques</vt:lpstr>
    </vt:vector>
  </TitlesOfParts>
  <Company>PPT/DSI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Protocole de coopération: prise en charge de la pollakiurie et de la brûlure mictionnelle chez la femme de 16 à 65 ans par l’infirmier diplômé d’Etat et le pharmacien d’officine dans le cadre d’une structure pluri-professionnelle</dc:title>
  <dc:creator>VARROUD-VIAL, Michel (DGOS/DIRECTION/DIR)</dc:creator>
  <cp:lastModifiedBy>Nadie GEORGET</cp:lastModifiedBy>
  <cp:revision>77</cp:revision>
  <cp:lastPrinted>2023-03-29T13:10:38Z</cp:lastPrinted>
  <dcterms:created xsi:type="dcterms:W3CDTF">2022-07-24T09:25:49Z</dcterms:created>
  <dcterms:modified xsi:type="dcterms:W3CDTF">2023-03-30T15:28:29Z</dcterms:modified>
</cp:coreProperties>
</file>