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42" r:id="rId1"/>
  </p:sldMasterIdLst>
  <p:sldIdLst>
    <p:sldId id="256" r:id="rId2"/>
    <p:sldId id="284" r:id="rId3"/>
    <p:sldId id="267" r:id="rId4"/>
    <p:sldId id="300" r:id="rId5"/>
    <p:sldId id="295" r:id="rId6"/>
    <p:sldId id="315" r:id="rId7"/>
    <p:sldId id="312" r:id="rId8"/>
    <p:sldId id="294" r:id="rId9"/>
    <p:sldId id="289" r:id="rId10"/>
    <p:sldId id="313" r:id="rId11"/>
    <p:sldId id="290" r:id="rId12"/>
    <p:sldId id="314" r:id="rId13"/>
    <p:sldId id="262" r:id="rId14"/>
    <p:sldId id="259" r:id="rId15"/>
    <p:sldId id="285" r:id="rId16"/>
    <p:sldId id="269" r:id="rId17"/>
    <p:sldId id="305" r:id="rId18"/>
    <p:sldId id="273" r:id="rId19"/>
    <p:sldId id="306" r:id="rId20"/>
    <p:sldId id="275" r:id="rId21"/>
    <p:sldId id="310" r:id="rId22"/>
    <p:sldId id="270" r:id="rId23"/>
    <p:sldId id="274" r:id="rId24"/>
    <p:sldId id="307" r:id="rId25"/>
    <p:sldId id="280" r:id="rId26"/>
    <p:sldId id="281" r:id="rId27"/>
    <p:sldId id="286" r:id="rId28"/>
    <p:sldId id="288" r:id="rId29"/>
  </p:sldIdLst>
  <p:sldSz cx="12192000" cy="6858000"/>
  <p:notesSz cx="6797675" cy="99282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C818739-F9B3-406F-A2EF-87E8DA16C4EF}" v="14" dt="2023-03-28T15:19:38.899"/>
  </p1510:revLst>
</p1510:revInfo>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111" d="100"/>
          <a:sy n="111" d="100"/>
        </p:scale>
        <p:origin x="594" y="102"/>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microsoft.com/office/2016/11/relationships/changesInfo" Target="changesInfos/changesInfo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35" Type="http://schemas.microsoft.com/office/2015/10/relationships/revisionInfo" Target="revisionInfo.xml"/><Relationship Id="rId8" Type="http://schemas.openxmlformats.org/officeDocument/2006/relationships/slide" Target="slides/slide7.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Nadie GEORGET" userId="fcec0fba-0b3f-4ccd-a0fe-38d7af3dc7de" providerId="ADAL" clId="{F8BECC06-5057-47DD-B458-F8F1AB077BB3}"/>
    <pc:docChg chg="undo custSel addSld delSld modSld sldOrd">
      <pc:chgData name="Nadie GEORGET" userId="fcec0fba-0b3f-4ccd-a0fe-38d7af3dc7de" providerId="ADAL" clId="{F8BECC06-5057-47DD-B458-F8F1AB077BB3}" dt="2023-03-22T16:39:55.457" v="5828" actId="255"/>
      <pc:docMkLst>
        <pc:docMk/>
      </pc:docMkLst>
      <pc:sldChg chg="modSp mod">
        <pc:chgData name="Nadie GEORGET" userId="fcec0fba-0b3f-4ccd-a0fe-38d7af3dc7de" providerId="ADAL" clId="{F8BECC06-5057-47DD-B458-F8F1AB077BB3}" dt="2023-03-22T16:26:07.247" v="5625" actId="14100"/>
        <pc:sldMkLst>
          <pc:docMk/>
          <pc:sldMk cId="91475360" sldId="258"/>
        </pc:sldMkLst>
        <pc:spChg chg="mod">
          <ac:chgData name="Nadie GEORGET" userId="fcec0fba-0b3f-4ccd-a0fe-38d7af3dc7de" providerId="ADAL" clId="{F8BECC06-5057-47DD-B458-F8F1AB077BB3}" dt="2023-03-22T16:26:07.247" v="5625" actId="14100"/>
          <ac:spMkLst>
            <pc:docMk/>
            <pc:sldMk cId="91475360" sldId="258"/>
            <ac:spMk id="2" creationId="{00000000-0000-0000-0000-000000000000}"/>
          </ac:spMkLst>
        </pc:spChg>
        <pc:spChg chg="mod">
          <ac:chgData name="Nadie GEORGET" userId="fcec0fba-0b3f-4ccd-a0fe-38d7af3dc7de" providerId="ADAL" clId="{F8BECC06-5057-47DD-B458-F8F1AB077BB3}" dt="2023-03-22T16:25:25.897" v="5619" actId="20577"/>
          <ac:spMkLst>
            <pc:docMk/>
            <pc:sldMk cId="91475360" sldId="258"/>
            <ac:spMk id="3" creationId="{00000000-0000-0000-0000-000000000000}"/>
          </ac:spMkLst>
        </pc:spChg>
      </pc:sldChg>
      <pc:sldChg chg="modSp mod">
        <pc:chgData name="Nadie GEORGET" userId="fcec0fba-0b3f-4ccd-a0fe-38d7af3dc7de" providerId="ADAL" clId="{F8BECC06-5057-47DD-B458-F8F1AB077BB3}" dt="2023-03-21T16:44:10.725" v="2156" actId="20577"/>
        <pc:sldMkLst>
          <pc:docMk/>
          <pc:sldMk cId="337787247" sldId="259"/>
        </pc:sldMkLst>
        <pc:spChg chg="mod">
          <ac:chgData name="Nadie GEORGET" userId="fcec0fba-0b3f-4ccd-a0fe-38d7af3dc7de" providerId="ADAL" clId="{F8BECC06-5057-47DD-B458-F8F1AB077BB3}" dt="2023-03-21T16:44:10.725" v="2156" actId="20577"/>
          <ac:spMkLst>
            <pc:docMk/>
            <pc:sldMk cId="337787247" sldId="259"/>
            <ac:spMk id="3" creationId="{00000000-0000-0000-0000-000000000000}"/>
          </ac:spMkLst>
        </pc:spChg>
      </pc:sldChg>
      <pc:sldChg chg="del">
        <pc:chgData name="Nadie GEORGET" userId="fcec0fba-0b3f-4ccd-a0fe-38d7af3dc7de" providerId="ADAL" clId="{F8BECC06-5057-47DD-B458-F8F1AB077BB3}" dt="2023-03-21T16:55:26.245" v="2358" actId="47"/>
        <pc:sldMkLst>
          <pc:docMk/>
          <pc:sldMk cId="901908388" sldId="260"/>
        </pc:sldMkLst>
      </pc:sldChg>
      <pc:sldChg chg="modSp mod">
        <pc:chgData name="Nadie GEORGET" userId="fcec0fba-0b3f-4ccd-a0fe-38d7af3dc7de" providerId="ADAL" clId="{F8BECC06-5057-47DD-B458-F8F1AB077BB3}" dt="2023-03-21T16:41:20.679" v="2123" actId="255"/>
        <pc:sldMkLst>
          <pc:docMk/>
          <pc:sldMk cId="886654091" sldId="262"/>
        </pc:sldMkLst>
        <pc:spChg chg="mod">
          <ac:chgData name="Nadie GEORGET" userId="fcec0fba-0b3f-4ccd-a0fe-38d7af3dc7de" providerId="ADAL" clId="{F8BECC06-5057-47DD-B458-F8F1AB077BB3}" dt="2023-03-21T15:53:56.465" v="1200" actId="1076"/>
          <ac:spMkLst>
            <pc:docMk/>
            <pc:sldMk cId="886654091" sldId="262"/>
            <ac:spMk id="2" creationId="{00000000-0000-0000-0000-000000000000}"/>
          </ac:spMkLst>
        </pc:spChg>
        <pc:spChg chg="mod">
          <ac:chgData name="Nadie GEORGET" userId="fcec0fba-0b3f-4ccd-a0fe-38d7af3dc7de" providerId="ADAL" clId="{F8BECC06-5057-47DD-B458-F8F1AB077BB3}" dt="2023-03-21T16:41:20.679" v="2123" actId="255"/>
          <ac:spMkLst>
            <pc:docMk/>
            <pc:sldMk cId="886654091" sldId="262"/>
            <ac:spMk id="3" creationId="{00000000-0000-0000-0000-000000000000}"/>
          </ac:spMkLst>
        </pc:spChg>
      </pc:sldChg>
      <pc:sldChg chg="del">
        <pc:chgData name="Nadie GEORGET" userId="fcec0fba-0b3f-4ccd-a0fe-38d7af3dc7de" providerId="ADAL" clId="{F8BECC06-5057-47DD-B458-F8F1AB077BB3}" dt="2023-03-21T16:55:40.521" v="2360" actId="47"/>
        <pc:sldMkLst>
          <pc:docMk/>
          <pc:sldMk cId="3886162871" sldId="263"/>
        </pc:sldMkLst>
      </pc:sldChg>
      <pc:sldChg chg="del">
        <pc:chgData name="Nadie GEORGET" userId="fcec0fba-0b3f-4ccd-a0fe-38d7af3dc7de" providerId="ADAL" clId="{F8BECC06-5057-47DD-B458-F8F1AB077BB3}" dt="2023-03-21T16:55:50.599" v="2362" actId="47"/>
        <pc:sldMkLst>
          <pc:docMk/>
          <pc:sldMk cId="3223092851" sldId="264"/>
        </pc:sldMkLst>
      </pc:sldChg>
      <pc:sldChg chg="del">
        <pc:chgData name="Nadie GEORGET" userId="fcec0fba-0b3f-4ccd-a0fe-38d7af3dc7de" providerId="ADAL" clId="{F8BECC06-5057-47DD-B458-F8F1AB077BB3}" dt="2023-03-21T16:55:43.131" v="2361" actId="47"/>
        <pc:sldMkLst>
          <pc:docMk/>
          <pc:sldMk cId="2695416783" sldId="265"/>
        </pc:sldMkLst>
      </pc:sldChg>
      <pc:sldChg chg="modSp mod">
        <pc:chgData name="Nadie GEORGET" userId="fcec0fba-0b3f-4ccd-a0fe-38d7af3dc7de" providerId="ADAL" clId="{F8BECC06-5057-47DD-B458-F8F1AB077BB3}" dt="2023-03-21T16:39:27.606" v="2120" actId="1076"/>
        <pc:sldMkLst>
          <pc:docMk/>
          <pc:sldMk cId="3586793190" sldId="267"/>
        </pc:sldMkLst>
        <pc:spChg chg="mod">
          <ac:chgData name="Nadie GEORGET" userId="fcec0fba-0b3f-4ccd-a0fe-38d7af3dc7de" providerId="ADAL" clId="{F8BECC06-5057-47DD-B458-F8F1AB077BB3}" dt="2023-03-21T16:39:27.606" v="2120" actId="1076"/>
          <ac:spMkLst>
            <pc:docMk/>
            <pc:sldMk cId="3586793190" sldId="267"/>
            <ac:spMk id="2" creationId="{00000000-0000-0000-0000-000000000000}"/>
          </ac:spMkLst>
        </pc:spChg>
        <pc:spChg chg="mod">
          <ac:chgData name="Nadie GEORGET" userId="fcec0fba-0b3f-4ccd-a0fe-38d7af3dc7de" providerId="ADAL" clId="{F8BECC06-5057-47DD-B458-F8F1AB077BB3}" dt="2023-03-21T16:36:22.575" v="2095" actId="14100"/>
          <ac:spMkLst>
            <pc:docMk/>
            <pc:sldMk cId="3586793190" sldId="267"/>
            <ac:spMk id="3" creationId="{00000000-0000-0000-0000-000000000000}"/>
          </ac:spMkLst>
        </pc:spChg>
      </pc:sldChg>
      <pc:sldChg chg="del">
        <pc:chgData name="Nadie GEORGET" userId="fcec0fba-0b3f-4ccd-a0fe-38d7af3dc7de" providerId="ADAL" clId="{F8BECC06-5057-47DD-B458-F8F1AB077BB3}" dt="2023-03-21T16:55:37.202" v="2359" actId="47"/>
        <pc:sldMkLst>
          <pc:docMk/>
          <pc:sldMk cId="771636993" sldId="268"/>
        </pc:sldMkLst>
      </pc:sldChg>
      <pc:sldChg chg="modSp mod">
        <pc:chgData name="Nadie GEORGET" userId="fcec0fba-0b3f-4ccd-a0fe-38d7af3dc7de" providerId="ADAL" clId="{F8BECC06-5057-47DD-B458-F8F1AB077BB3}" dt="2023-03-22T16:33:43.383" v="5776" actId="6549"/>
        <pc:sldMkLst>
          <pc:docMk/>
          <pc:sldMk cId="1842463599" sldId="269"/>
        </pc:sldMkLst>
        <pc:spChg chg="mod">
          <ac:chgData name="Nadie GEORGET" userId="fcec0fba-0b3f-4ccd-a0fe-38d7af3dc7de" providerId="ADAL" clId="{F8BECC06-5057-47DD-B458-F8F1AB077BB3}" dt="2023-03-22T16:33:43.383" v="5776" actId="6549"/>
          <ac:spMkLst>
            <pc:docMk/>
            <pc:sldMk cId="1842463599" sldId="269"/>
            <ac:spMk id="3" creationId="{00000000-0000-0000-0000-000000000000}"/>
          </ac:spMkLst>
        </pc:spChg>
      </pc:sldChg>
      <pc:sldChg chg="del">
        <pc:chgData name="Nadie GEORGET" userId="fcec0fba-0b3f-4ccd-a0fe-38d7af3dc7de" providerId="ADAL" clId="{F8BECC06-5057-47DD-B458-F8F1AB077BB3}" dt="2023-03-21T16:56:24.835" v="2364" actId="47"/>
        <pc:sldMkLst>
          <pc:docMk/>
          <pc:sldMk cId="4287110071" sldId="271"/>
        </pc:sldMkLst>
      </pc:sldChg>
      <pc:sldChg chg="del">
        <pc:chgData name="Nadie GEORGET" userId="fcec0fba-0b3f-4ccd-a0fe-38d7af3dc7de" providerId="ADAL" clId="{F8BECC06-5057-47DD-B458-F8F1AB077BB3}" dt="2023-03-21T16:59:14.100" v="2470" actId="47"/>
        <pc:sldMkLst>
          <pc:docMk/>
          <pc:sldMk cId="674856975" sldId="272"/>
        </pc:sldMkLst>
      </pc:sldChg>
      <pc:sldChg chg="modSp mod">
        <pc:chgData name="Nadie GEORGET" userId="fcec0fba-0b3f-4ccd-a0fe-38d7af3dc7de" providerId="ADAL" clId="{F8BECC06-5057-47DD-B458-F8F1AB077BB3}" dt="2023-03-22T16:35:53.031" v="5788" actId="27636"/>
        <pc:sldMkLst>
          <pc:docMk/>
          <pc:sldMk cId="3475968232" sldId="273"/>
        </pc:sldMkLst>
        <pc:spChg chg="mod">
          <ac:chgData name="Nadie GEORGET" userId="fcec0fba-0b3f-4ccd-a0fe-38d7af3dc7de" providerId="ADAL" clId="{F8BECC06-5057-47DD-B458-F8F1AB077BB3}" dt="2023-03-22T16:35:53.031" v="5788" actId="27636"/>
          <ac:spMkLst>
            <pc:docMk/>
            <pc:sldMk cId="3475968232" sldId="273"/>
            <ac:spMk id="2" creationId="{00000000-0000-0000-0000-000000000000}"/>
          </ac:spMkLst>
        </pc:spChg>
        <pc:spChg chg="mod">
          <ac:chgData name="Nadie GEORGET" userId="fcec0fba-0b3f-4ccd-a0fe-38d7af3dc7de" providerId="ADAL" clId="{F8BECC06-5057-47DD-B458-F8F1AB077BB3}" dt="2023-03-21T17:13:53.911" v="3276" actId="207"/>
          <ac:spMkLst>
            <pc:docMk/>
            <pc:sldMk cId="3475968232" sldId="273"/>
            <ac:spMk id="3" creationId="{00000000-0000-0000-0000-000000000000}"/>
          </ac:spMkLst>
        </pc:spChg>
      </pc:sldChg>
      <pc:sldChg chg="modSp mod">
        <pc:chgData name="Nadie GEORGET" userId="fcec0fba-0b3f-4ccd-a0fe-38d7af3dc7de" providerId="ADAL" clId="{F8BECC06-5057-47DD-B458-F8F1AB077BB3}" dt="2023-03-22T16:35:44.279" v="5786" actId="14100"/>
        <pc:sldMkLst>
          <pc:docMk/>
          <pc:sldMk cId="164344224" sldId="274"/>
        </pc:sldMkLst>
        <pc:spChg chg="mod">
          <ac:chgData name="Nadie GEORGET" userId="fcec0fba-0b3f-4ccd-a0fe-38d7af3dc7de" providerId="ADAL" clId="{F8BECC06-5057-47DD-B458-F8F1AB077BB3}" dt="2023-03-22T16:35:44.279" v="5786" actId="14100"/>
          <ac:spMkLst>
            <pc:docMk/>
            <pc:sldMk cId="164344224" sldId="274"/>
            <ac:spMk id="4" creationId="{00000000-0000-0000-0000-000000000000}"/>
          </ac:spMkLst>
        </pc:spChg>
        <pc:spChg chg="mod">
          <ac:chgData name="Nadie GEORGET" userId="fcec0fba-0b3f-4ccd-a0fe-38d7af3dc7de" providerId="ADAL" clId="{F8BECC06-5057-47DD-B458-F8F1AB077BB3}" dt="2023-03-21T17:19:11.564" v="3747" actId="20577"/>
          <ac:spMkLst>
            <pc:docMk/>
            <pc:sldMk cId="164344224" sldId="274"/>
            <ac:spMk id="5" creationId="{00000000-0000-0000-0000-000000000000}"/>
          </ac:spMkLst>
        </pc:spChg>
      </pc:sldChg>
      <pc:sldChg chg="modSp mod">
        <pc:chgData name="Nadie GEORGET" userId="fcec0fba-0b3f-4ccd-a0fe-38d7af3dc7de" providerId="ADAL" clId="{F8BECC06-5057-47DD-B458-F8F1AB077BB3}" dt="2023-03-21T17:15:50.400" v="3368" actId="207"/>
        <pc:sldMkLst>
          <pc:docMk/>
          <pc:sldMk cId="1214050192" sldId="275"/>
        </pc:sldMkLst>
        <pc:spChg chg="mod">
          <ac:chgData name="Nadie GEORGET" userId="fcec0fba-0b3f-4ccd-a0fe-38d7af3dc7de" providerId="ADAL" clId="{F8BECC06-5057-47DD-B458-F8F1AB077BB3}" dt="2023-03-21T17:15:31.343" v="3353" actId="1076"/>
          <ac:spMkLst>
            <pc:docMk/>
            <pc:sldMk cId="1214050192" sldId="275"/>
            <ac:spMk id="4" creationId="{00000000-0000-0000-0000-000000000000}"/>
          </ac:spMkLst>
        </pc:spChg>
        <pc:spChg chg="mod">
          <ac:chgData name="Nadie GEORGET" userId="fcec0fba-0b3f-4ccd-a0fe-38d7af3dc7de" providerId="ADAL" clId="{F8BECC06-5057-47DD-B458-F8F1AB077BB3}" dt="2023-03-21T17:15:50.400" v="3368" actId="207"/>
          <ac:spMkLst>
            <pc:docMk/>
            <pc:sldMk cId="1214050192" sldId="275"/>
            <ac:spMk id="5" creationId="{00000000-0000-0000-0000-000000000000}"/>
          </ac:spMkLst>
        </pc:spChg>
      </pc:sldChg>
      <pc:sldChg chg="del">
        <pc:chgData name="Nadie GEORGET" userId="fcec0fba-0b3f-4ccd-a0fe-38d7af3dc7de" providerId="ADAL" clId="{F8BECC06-5057-47DD-B458-F8F1AB077BB3}" dt="2023-03-21T17:42:41.540" v="3802" actId="47"/>
        <pc:sldMkLst>
          <pc:docMk/>
          <pc:sldMk cId="2953443871" sldId="276"/>
        </pc:sldMkLst>
      </pc:sldChg>
      <pc:sldChg chg="modSp del mod">
        <pc:chgData name="Nadie GEORGET" userId="fcec0fba-0b3f-4ccd-a0fe-38d7af3dc7de" providerId="ADAL" clId="{F8BECC06-5057-47DD-B458-F8F1AB077BB3}" dt="2023-03-21T17:42:11.851" v="3801" actId="47"/>
        <pc:sldMkLst>
          <pc:docMk/>
          <pc:sldMk cId="2143251603" sldId="277"/>
        </pc:sldMkLst>
        <pc:spChg chg="mod">
          <ac:chgData name="Nadie GEORGET" userId="fcec0fba-0b3f-4ccd-a0fe-38d7af3dc7de" providerId="ADAL" clId="{F8BECC06-5057-47DD-B458-F8F1AB077BB3}" dt="2023-03-21T17:32:40.264" v="3800" actId="1076"/>
          <ac:spMkLst>
            <pc:docMk/>
            <pc:sldMk cId="2143251603" sldId="277"/>
            <ac:spMk id="2" creationId="{00000000-0000-0000-0000-000000000000}"/>
          </ac:spMkLst>
        </pc:spChg>
      </pc:sldChg>
      <pc:sldChg chg="del">
        <pc:chgData name="Nadie GEORGET" userId="fcec0fba-0b3f-4ccd-a0fe-38d7af3dc7de" providerId="ADAL" clId="{F8BECC06-5057-47DD-B458-F8F1AB077BB3}" dt="2023-03-21T17:43:10.067" v="3803" actId="47"/>
        <pc:sldMkLst>
          <pc:docMk/>
          <pc:sldMk cId="2736118854" sldId="278"/>
        </pc:sldMkLst>
      </pc:sldChg>
      <pc:sldChg chg="del">
        <pc:chgData name="Nadie GEORGET" userId="fcec0fba-0b3f-4ccd-a0fe-38d7af3dc7de" providerId="ADAL" clId="{F8BECC06-5057-47DD-B458-F8F1AB077BB3}" dt="2023-03-21T17:43:44.215" v="3804" actId="47"/>
        <pc:sldMkLst>
          <pc:docMk/>
          <pc:sldMk cId="3993614429" sldId="279"/>
        </pc:sldMkLst>
      </pc:sldChg>
      <pc:sldChg chg="modSp mod">
        <pc:chgData name="Nadie GEORGET" userId="fcec0fba-0b3f-4ccd-a0fe-38d7af3dc7de" providerId="ADAL" clId="{F8BECC06-5057-47DD-B458-F8F1AB077BB3}" dt="2023-03-22T16:36:48.548" v="5796" actId="255"/>
        <pc:sldMkLst>
          <pc:docMk/>
          <pc:sldMk cId="1324764361" sldId="280"/>
        </pc:sldMkLst>
        <pc:spChg chg="mod">
          <ac:chgData name="Nadie GEORGET" userId="fcec0fba-0b3f-4ccd-a0fe-38d7af3dc7de" providerId="ADAL" clId="{F8BECC06-5057-47DD-B458-F8F1AB077BB3}" dt="2023-03-22T16:36:48.548" v="5796" actId="255"/>
          <ac:spMkLst>
            <pc:docMk/>
            <pc:sldMk cId="1324764361" sldId="280"/>
            <ac:spMk id="3" creationId="{00000000-0000-0000-0000-000000000000}"/>
          </ac:spMkLst>
        </pc:spChg>
        <pc:graphicFrameChg chg="mod modGraphic">
          <ac:chgData name="Nadie GEORGET" userId="fcec0fba-0b3f-4ccd-a0fe-38d7af3dc7de" providerId="ADAL" clId="{F8BECC06-5057-47DD-B458-F8F1AB077BB3}" dt="2023-03-22T16:06:32.981" v="5017" actId="14100"/>
          <ac:graphicFrameMkLst>
            <pc:docMk/>
            <pc:sldMk cId="1324764361" sldId="280"/>
            <ac:graphicFrameMk id="4" creationId="{00000000-0000-0000-0000-000000000000}"/>
          </ac:graphicFrameMkLst>
        </pc:graphicFrameChg>
      </pc:sldChg>
      <pc:sldChg chg="modSp mod">
        <pc:chgData name="Nadie GEORGET" userId="fcec0fba-0b3f-4ccd-a0fe-38d7af3dc7de" providerId="ADAL" clId="{F8BECC06-5057-47DD-B458-F8F1AB077BB3}" dt="2023-03-22T16:36:56.860" v="5798" actId="27636"/>
        <pc:sldMkLst>
          <pc:docMk/>
          <pc:sldMk cId="876242180" sldId="281"/>
        </pc:sldMkLst>
        <pc:spChg chg="mod">
          <ac:chgData name="Nadie GEORGET" userId="fcec0fba-0b3f-4ccd-a0fe-38d7af3dc7de" providerId="ADAL" clId="{F8BECC06-5057-47DD-B458-F8F1AB077BB3}" dt="2023-03-22T16:36:56.860" v="5798" actId="27636"/>
          <ac:spMkLst>
            <pc:docMk/>
            <pc:sldMk cId="876242180" sldId="281"/>
            <ac:spMk id="2" creationId="{00000000-0000-0000-0000-000000000000}"/>
          </ac:spMkLst>
        </pc:spChg>
        <pc:spChg chg="mod">
          <ac:chgData name="Nadie GEORGET" userId="fcec0fba-0b3f-4ccd-a0fe-38d7af3dc7de" providerId="ADAL" clId="{F8BECC06-5057-47DD-B458-F8F1AB077BB3}" dt="2023-03-22T16:10:07.064" v="5146" actId="14100"/>
          <ac:spMkLst>
            <pc:docMk/>
            <pc:sldMk cId="876242180" sldId="281"/>
            <ac:spMk id="3" creationId="{00000000-0000-0000-0000-000000000000}"/>
          </ac:spMkLst>
        </pc:spChg>
      </pc:sldChg>
      <pc:sldChg chg="del">
        <pc:chgData name="Nadie GEORGET" userId="fcec0fba-0b3f-4ccd-a0fe-38d7af3dc7de" providerId="ADAL" clId="{F8BECC06-5057-47DD-B458-F8F1AB077BB3}" dt="2023-03-21T17:43:49.467" v="3805" actId="47"/>
        <pc:sldMkLst>
          <pc:docMk/>
          <pc:sldMk cId="1691709535" sldId="282"/>
        </pc:sldMkLst>
      </pc:sldChg>
      <pc:sldChg chg="addSp modSp mod">
        <pc:chgData name="Nadie GEORGET" userId="fcec0fba-0b3f-4ccd-a0fe-38d7af3dc7de" providerId="ADAL" clId="{F8BECC06-5057-47DD-B458-F8F1AB077BB3}" dt="2023-03-22T16:35:21.778" v="5781" actId="14100"/>
        <pc:sldMkLst>
          <pc:docMk/>
          <pc:sldMk cId="256121710" sldId="283"/>
        </pc:sldMkLst>
        <pc:spChg chg="mod">
          <ac:chgData name="Nadie GEORGET" userId="fcec0fba-0b3f-4ccd-a0fe-38d7af3dc7de" providerId="ADAL" clId="{F8BECC06-5057-47DD-B458-F8F1AB077BB3}" dt="2023-03-22T16:35:21.778" v="5781" actId="14100"/>
          <ac:spMkLst>
            <pc:docMk/>
            <pc:sldMk cId="256121710" sldId="283"/>
            <ac:spMk id="2" creationId="{00000000-0000-0000-0000-000000000000}"/>
          </ac:spMkLst>
        </pc:spChg>
        <pc:spChg chg="mod">
          <ac:chgData name="Nadie GEORGET" userId="fcec0fba-0b3f-4ccd-a0fe-38d7af3dc7de" providerId="ADAL" clId="{F8BECC06-5057-47DD-B458-F8F1AB077BB3}" dt="2023-03-22T15:54:42.329" v="3932" actId="20577"/>
          <ac:spMkLst>
            <pc:docMk/>
            <pc:sldMk cId="256121710" sldId="283"/>
            <ac:spMk id="3" creationId="{00000000-0000-0000-0000-000000000000}"/>
          </ac:spMkLst>
        </pc:spChg>
        <pc:spChg chg="add mod">
          <ac:chgData name="Nadie GEORGET" userId="fcec0fba-0b3f-4ccd-a0fe-38d7af3dc7de" providerId="ADAL" clId="{F8BECC06-5057-47DD-B458-F8F1AB077BB3}" dt="2023-03-22T16:34:58.087" v="5779" actId="14100"/>
          <ac:spMkLst>
            <pc:docMk/>
            <pc:sldMk cId="256121710" sldId="283"/>
            <ac:spMk id="4" creationId="{73B680CD-CBB5-ACD5-418B-D4AD4A3C0DEB}"/>
          </ac:spMkLst>
        </pc:spChg>
      </pc:sldChg>
      <pc:sldChg chg="modSp mod modClrScheme chgLayout">
        <pc:chgData name="Nadie GEORGET" userId="fcec0fba-0b3f-4ccd-a0fe-38d7af3dc7de" providerId="ADAL" clId="{F8BECC06-5057-47DD-B458-F8F1AB077BB3}" dt="2023-03-21T16:35:54.422" v="2093" actId="27636"/>
        <pc:sldMkLst>
          <pc:docMk/>
          <pc:sldMk cId="1956574698" sldId="284"/>
        </pc:sldMkLst>
        <pc:spChg chg="mod ord">
          <ac:chgData name="Nadie GEORGET" userId="fcec0fba-0b3f-4ccd-a0fe-38d7af3dc7de" providerId="ADAL" clId="{F8BECC06-5057-47DD-B458-F8F1AB077BB3}" dt="2023-03-21T16:35:54.409" v="2092" actId="700"/>
          <ac:spMkLst>
            <pc:docMk/>
            <pc:sldMk cId="1956574698" sldId="284"/>
            <ac:spMk id="5" creationId="{00000000-0000-0000-0000-000000000000}"/>
          </ac:spMkLst>
        </pc:spChg>
        <pc:spChg chg="mod ord">
          <ac:chgData name="Nadie GEORGET" userId="fcec0fba-0b3f-4ccd-a0fe-38d7af3dc7de" providerId="ADAL" clId="{F8BECC06-5057-47DD-B458-F8F1AB077BB3}" dt="2023-03-21T16:35:54.422" v="2093" actId="27636"/>
          <ac:spMkLst>
            <pc:docMk/>
            <pc:sldMk cId="1956574698" sldId="284"/>
            <ac:spMk id="6" creationId="{00000000-0000-0000-0000-000000000000}"/>
          </ac:spMkLst>
        </pc:spChg>
      </pc:sldChg>
      <pc:sldChg chg="ord">
        <pc:chgData name="Nadie GEORGET" userId="fcec0fba-0b3f-4ccd-a0fe-38d7af3dc7de" providerId="ADAL" clId="{F8BECC06-5057-47DD-B458-F8F1AB077BB3}" dt="2023-03-21T16:16:52.969" v="1476"/>
        <pc:sldMkLst>
          <pc:docMk/>
          <pc:sldMk cId="1631386825" sldId="285"/>
        </pc:sldMkLst>
      </pc:sldChg>
      <pc:sldChg chg="modSp mod">
        <pc:chgData name="Nadie GEORGET" userId="fcec0fba-0b3f-4ccd-a0fe-38d7af3dc7de" providerId="ADAL" clId="{F8BECC06-5057-47DD-B458-F8F1AB077BB3}" dt="2023-03-22T16:37:05.622" v="5800" actId="27636"/>
        <pc:sldMkLst>
          <pc:docMk/>
          <pc:sldMk cId="4017197063" sldId="286"/>
        </pc:sldMkLst>
        <pc:spChg chg="mod">
          <ac:chgData name="Nadie GEORGET" userId="fcec0fba-0b3f-4ccd-a0fe-38d7af3dc7de" providerId="ADAL" clId="{F8BECC06-5057-47DD-B458-F8F1AB077BB3}" dt="2023-03-22T16:37:05.622" v="5800" actId="27636"/>
          <ac:spMkLst>
            <pc:docMk/>
            <pc:sldMk cId="4017197063" sldId="286"/>
            <ac:spMk id="2" creationId="{00000000-0000-0000-0000-000000000000}"/>
          </ac:spMkLst>
        </pc:spChg>
        <pc:spChg chg="mod">
          <ac:chgData name="Nadie GEORGET" userId="fcec0fba-0b3f-4ccd-a0fe-38d7af3dc7de" providerId="ADAL" clId="{F8BECC06-5057-47DD-B458-F8F1AB077BB3}" dt="2023-03-22T16:12:50.434" v="5417" actId="1076"/>
          <ac:spMkLst>
            <pc:docMk/>
            <pc:sldMk cId="4017197063" sldId="286"/>
            <ac:spMk id="3" creationId="{00000000-0000-0000-0000-000000000000}"/>
          </ac:spMkLst>
        </pc:spChg>
      </pc:sldChg>
      <pc:sldChg chg="del">
        <pc:chgData name="Nadie GEORGET" userId="fcec0fba-0b3f-4ccd-a0fe-38d7af3dc7de" providerId="ADAL" clId="{F8BECC06-5057-47DD-B458-F8F1AB077BB3}" dt="2023-03-21T16:55:52.882" v="2363" actId="47"/>
        <pc:sldMkLst>
          <pc:docMk/>
          <pc:sldMk cId="1182914041" sldId="287"/>
        </pc:sldMkLst>
      </pc:sldChg>
      <pc:sldChg chg="modSp mod">
        <pc:chgData name="Nadie GEORGET" userId="fcec0fba-0b3f-4ccd-a0fe-38d7af3dc7de" providerId="ADAL" clId="{F8BECC06-5057-47DD-B458-F8F1AB077BB3}" dt="2023-03-22T16:39:55.457" v="5828" actId="255"/>
        <pc:sldMkLst>
          <pc:docMk/>
          <pc:sldMk cId="2850222094" sldId="288"/>
        </pc:sldMkLst>
        <pc:spChg chg="mod">
          <ac:chgData name="Nadie GEORGET" userId="fcec0fba-0b3f-4ccd-a0fe-38d7af3dc7de" providerId="ADAL" clId="{F8BECC06-5057-47DD-B458-F8F1AB077BB3}" dt="2023-03-22T16:39:55.457" v="5828" actId="255"/>
          <ac:spMkLst>
            <pc:docMk/>
            <pc:sldMk cId="2850222094" sldId="288"/>
            <ac:spMk id="2" creationId="{00000000-0000-0000-0000-000000000000}"/>
          </ac:spMkLst>
        </pc:spChg>
        <pc:spChg chg="mod">
          <ac:chgData name="Nadie GEORGET" userId="fcec0fba-0b3f-4ccd-a0fe-38d7af3dc7de" providerId="ADAL" clId="{F8BECC06-5057-47DD-B458-F8F1AB077BB3}" dt="2023-03-22T16:39:48.143" v="5827" actId="1076"/>
          <ac:spMkLst>
            <pc:docMk/>
            <pc:sldMk cId="2850222094" sldId="288"/>
            <ac:spMk id="3" creationId="{00000000-0000-0000-0000-000000000000}"/>
          </ac:spMkLst>
        </pc:spChg>
      </pc:sldChg>
      <pc:sldChg chg="modSp mod">
        <pc:chgData name="Nadie GEORGET" userId="fcec0fba-0b3f-4ccd-a0fe-38d7af3dc7de" providerId="ADAL" clId="{F8BECC06-5057-47DD-B458-F8F1AB077BB3}" dt="2023-03-22T16:26:25.291" v="5627" actId="14100"/>
        <pc:sldMkLst>
          <pc:docMk/>
          <pc:sldMk cId="981938247" sldId="289"/>
        </pc:sldMkLst>
        <pc:spChg chg="mod">
          <ac:chgData name="Nadie GEORGET" userId="fcec0fba-0b3f-4ccd-a0fe-38d7af3dc7de" providerId="ADAL" clId="{F8BECC06-5057-47DD-B458-F8F1AB077BB3}" dt="2023-03-22T16:26:25.291" v="5627" actId="14100"/>
          <ac:spMkLst>
            <pc:docMk/>
            <pc:sldMk cId="981938247" sldId="289"/>
            <ac:spMk id="2" creationId="{00000000-0000-0000-0000-000000000000}"/>
          </ac:spMkLst>
        </pc:spChg>
      </pc:sldChg>
      <pc:sldChg chg="modSp mod">
        <pc:chgData name="Nadie GEORGET" userId="fcec0fba-0b3f-4ccd-a0fe-38d7af3dc7de" providerId="ADAL" clId="{F8BECC06-5057-47DD-B458-F8F1AB077BB3}" dt="2023-03-21T16:51:28.747" v="2353" actId="20577"/>
        <pc:sldMkLst>
          <pc:docMk/>
          <pc:sldMk cId="2368588288" sldId="290"/>
        </pc:sldMkLst>
        <pc:spChg chg="mod">
          <ac:chgData name="Nadie GEORGET" userId="fcec0fba-0b3f-4ccd-a0fe-38d7af3dc7de" providerId="ADAL" clId="{F8BECC06-5057-47DD-B458-F8F1AB077BB3}" dt="2023-03-21T15:53:00.991" v="1183" actId="20577"/>
          <ac:spMkLst>
            <pc:docMk/>
            <pc:sldMk cId="2368588288" sldId="290"/>
            <ac:spMk id="2" creationId="{C0A010DC-172F-3700-1FFC-B23000DD770D}"/>
          </ac:spMkLst>
        </pc:spChg>
        <pc:spChg chg="mod">
          <ac:chgData name="Nadie GEORGET" userId="fcec0fba-0b3f-4ccd-a0fe-38d7af3dc7de" providerId="ADAL" clId="{F8BECC06-5057-47DD-B458-F8F1AB077BB3}" dt="2023-03-21T16:51:28.747" v="2353" actId="20577"/>
          <ac:spMkLst>
            <pc:docMk/>
            <pc:sldMk cId="2368588288" sldId="290"/>
            <ac:spMk id="3" creationId="{2113D368-C9E0-1EE5-9C59-C17EC99EE62B}"/>
          </ac:spMkLst>
        </pc:spChg>
      </pc:sldChg>
      <pc:sldChg chg="modSp mod">
        <pc:chgData name="Nadie GEORGET" userId="fcec0fba-0b3f-4ccd-a0fe-38d7af3dc7de" providerId="ADAL" clId="{F8BECC06-5057-47DD-B458-F8F1AB077BB3}" dt="2023-03-22T16:27:46.404" v="5636" actId="113"/>
        <pc:sldMkLst>
          <pc:docMk/>
          <pc:sldMk cId="428222490" sldId="291"/>
        </pc:sldMkLst>
        <pc:spChg chg="mod">
          <ac:chgData name="Nadie GEORGET" userId="fcec0fba-0b3f-4ccd-a0fe-38d7af3dc7de" providerId="ADAL" clId="{F8BECC06-5057-47DD-B458-F8F1AB077BB3}" dt="2023-03-22T16:27:46.404" v="5636" actId="113"/>
          <ac:spMkLst>
            <pc:docMk/>
            <pc:sldMk cId="428222490" sldId="291"/>
            <ac:spMk id="2" creationId="{BB353EF4-04F4-06A0-3684-69C3BAFCA3C1}"/>
          </ac:spMkLst>
        </pc:spChg>
      </pc:sldChg>
      <pc:sldChg chg="modSp mod">
        <pc:chgData name="Nadie GEORGET" userId="fcec0fba-0b3f-4ccd-a0fe-38d7af3dc7de" providerId="ADAL" clId="{F8BECC06-5057-47DD-B458-F8F1AB077BB3}" dt="2023-03-22T16:27:30.850" v="5634" actId="20577"/>
        <pc:sldMkLst>
          <pc:docMk/>
          <pc:sldMk cId="2962794452" sldId="292"/>
        </pc:sldMkLst>
        <pc:spChg chg="mod">
          <ac:chgData name="Nadie GEORGET" userId="fcec0fba-0b3f-4ccd-a0fe-38d7af3dc7de" providerId="ADAL" clId="{F8BECC06-5057-47DD-B458-F8F1AB077BB3}" dt="2023-03-22T16:27:17.457" v="5630" actId="14100"/>
          <ac:spMkLst>
            <pc:docMk/>
            <pc:sldMk cId="2962794452" sldId="292"/>
            <ac:spMk id="2" creationId="{02766A21-5E4C-24E2-AD16-17B4D35FCE01}"/>
          </ac:spMkLst>
        </pc:spChg>
        <pc:spChg chg="mod">
          <ac:chgData name="Nadie GEORGET" userId="fcec0fba-0b3f-4ccd-a0fe-38d7af3dc7de" providerId="ADAL" clId="{F8BECC06-5057-47DD-B458-F8F1AB077BB3}" dt="2023-03-22T16:27:30.850" v="5634" actId="20577"/>
          <ac:spMkLst>
            <pc:docMk/>
            <pc:sldMk cId="2962794452" sldId="292"/>
            <ac:spMk id="3" creationId="{B87154E9-2FC1-A221-BC66-36DA0C22CABF}"/>
          </ac:spMkLst>
        </pc:spChg>
      </pc:sldChg>
      <pc:sldChg chg="modSp mod ord">
        <pc:chgData name="Nadie GEORGET" userId="fcec0fba-0b3f-4ccd-a0fe-38d7af3dc7de" providerId="ADAL" clId="{F8BECC06-5057-47DD-B458-F8F1AB077BB3}" dt="2023-03-22T16:22:42.375" v="5603" actId="1076"/>
        <pc:sldMkLst>
          <pc:docMk/>
          <pc:sldMk cId="1295289147" sldId="293"/>
        </pc:sldMkLst>
        <pc:spChg chg="mod">
          <ac:chgData name="Nadie GEORGET" userId="fcec0fba-0b3f-4ccd-a0fe-38d7af3dc7de" providerId="ADAL" clId="{F8BECC06-5057-47DD-B458-F8F1AB077BB3}" dt="2023-03-22T16:22:22.845" v="5601" actId="1076"/>
          <ac:spMkLst>
            <pc:docMk/>
            <pc:sldMk cId="1295289147" sldId="293"/>
            <ac:spMk id="2" creationId="{36E5098B-CB08-A385-7409-AAFE72F4959F}"/>
          </ac:spMkLst>
        </pc:spChg>
        <pc:spChg chg="mod">
          <ac:chgData name="Nadie GEORGET" userId="fcec0fba-0b3f-4ccd-a0fe-38d7af3dc7de" providerId="ADAL" clId="{F8BECC06-5057-47DD-B458-F8F1AB077BB3}" dt="2023-03-22T16:22:42.375" v="5603" actId="1076"/>
          <ac:spMkLst>
            <pc:docMk/>
            <pc:sldMk cId="1295289147" sldId="293"/>
            <ac:spMk id="3" creationId="{37F350D5-4319-126F-A115-3D717DF05210}"/>
          </ac:spMkLst>
        </pc:spChg>
      </pc:sldChg>
      <pc:sldChg chg="modSp mod">
        <pc:chgData name="Nadie GEORGET" userId="fcec0fba-0b3f-4ccd-a0fe-38d7af3dc7de" providerId="ADAL" clId="{F8BECC06-5057-47DD-B458-F8F1AB077BB3}" dt="2023-03-21T15:50:27.002" v="1149" actId="1076"/>
        <pc:sldMkLst>
          <pc:docMk/>
          <pc:sldMk cId="3534117882" sldId="294"/>
        </pc:sldMkLst>
        <pc:spChg chg="mod">
          <ac:chgData name="Nadie GEORGET" userId="fcec0fba-0b3f-4ccd-a0fe-38d7af3dc7de" providerId="ADAL" clId="{F8BECC06-5057-47DD-B458-F8F1AB077BB3}" dt="2023-03-21T15:50:27.002" v="1149" actId="1076"/>
          <ac:spMkLst>
            <pc:docMk/>
            <pc:sldMk cId="3534117882" sldId="294"/>
            <ac:spMk id="2" creationId="{39A2A235-533B-374F-0EB1-0CEECBD0F853}"/>
          </ac:spMkLst>
        </pc:spChg>
      </pc:sldChg>
      <pc:sldChg chg="modSp mod">
        <pc:chgData name="Nadie GEORGET" userId="fcec0fba-0b3f-4ccd-a0fe-38d7af3dc7de" providerId="ADAL" clId="{F8BECC06-5057-47DD-B458-F8F1AB077BB3}" dt="2023-03-22T16:25:39.500" v="5621" actId="20577"/>
        <pc:sldMkLst>
          <pc:docMk/>
          <pc:sldMk cId="3521623027" sldId="295"/>
        </pc:sldMkLst>
        <pc:spChg chg="mod">
          <ac:chgData name="Nadie GEORGET" userId="fcec0fba-0b3f-4ccd-a0fe-38d7af3dc7de" providerId="ADAL" clId="{F8BECC06-5057-47DD-B458-F8F1AB077BB3}" dt="2023-03-21T15:49:03.410" v="1094" actId="20577"/>
          <ac:spMkLst>
            <pc:docMk/>
            <pc:sldMk cId="3521623027" sldId="295"/>
            <ac:spMk id="2" creationId="{00000000-0000-0000-0000-000000000000}"/>
          </ac:spMkLst>
        </pc:spChg>
        <pc:spChg chg="mod">
          <ac:chgData name="Nadie GEORGET" userId="fcec0fba-0b3f-4ccd-a0fe-38d7af3dc7de" providerId="ADAL" clId="{F8BECC06-5057-47DD-B458-F8F1AB077BB3}" dt="2023-03-22T16:25:39.500" v="5621" actId="20577"/>
          <ac:spMkLst>
            <pc:docMk/>
            <pc:sldMk cId="3521623027" sldId="295"/>
            <ac:spMk id="3" creationId="{00000000-0000-0000-0000-000000000000}"/>
          </ac:spMkLst>
        </pc:spChg>
      </pc:sldChg>
      <pc:sldChg chg="modSp mod">
        <pc:chgData name="Nadie GEORGET" userId="fcec0fba-0b3f-4ccd-a0fe-38d7af3dc7de" providerId="ADAL" clId="{F8BECC06-5057-47DD-B458-F8F1AB077BB3}" dt="2023-03-21T16:41:38.216" v="2124" actId="1076"/>
        <pc:sldMkLst>
          <pc:docMk/>
          <pc:sldMk cId="3871436702" sldId="296"/>
        </pc:sldMkLst>
        <pc:picChg chg="mod">
          <ac:chgData name="Nadie GEORGET" userId="fcec0fba-0b3f-4ccd-a0fe-38d7af3dc7de" providerId="ADAL" clId="{F8BECC06-5057-47DD-B458-F8F1AB077BB3}" dt="2023-03-21T16:41:38.216" v="2124" actId="1076"/>
          <ac:picMkLst>
            <pc:docMk/>
            <pc:sldMk cId="3871436702" sldId="296"/>
            <ac:picMk id="3" creationId="{EDF69C8D-39B7-F200-4459-6C2C853F28D3}"/>
          </ac:picMkLst>
        </pc:picChg>
      </pc:sldChg>
      <pc:sldChg chg="delSp del mod">
        <pc:chgData name="Nadie GEORGET" userId="fcec0fba-0b3f-4ccd-a0fe-38d7af3dc7de" providerId="ADAL" clId="{F8BECC06-5057-47DD-B458-F8F1AB077BB3}" dt="2023-03-21T16:55:13.765" v="2356" actId="47"/>
        <pc:sldMkLst>
          <pc:docMk/>
          <pc:sldMk cId="1214203805" sldId="297"/>
        </pc:sldMkLst>
        <pc:spChg chg="del">
          <ac:chgData name="Nadie GEORGET" userId="fcec0fba-0b3f-4ccd-a0fe-38d7af3dc7de" providerId="ADAL" clId="{F8BECC06-5057-47DD-B458-F8F1AB077BB3}" dt="2023-03-21T16:40:37.401" v="2122" actId="478"/>
          <ac:spMkLst>
            <pc:docMk/>
            <pc:sldMk cId="1214203805" sldId="297"/>
            <ac:spMk id="2" creationId="{E390F2C5-4FDA-D695-C928-C427B3923368}"/>
          </ac:spMkLst>
        </pc:spChg>
      </pc:sldChg>
      <pc:sldChg chg="modSp mod">
        <pc:chgData name="Nadie GEORGET" userId="fcec0fba-0b3f-4ccd-a0fe-38d7af3dc7de" providerId="ADAL" clId="{F8BECC06-5057-47DD-B458-F8F1AB077BB3}" dt="2023-03-21T16:43:39.804" v="2152" actId="948"/>
        <pc:sldMkLst>
          <pc:docMk/>
          <pc:sldMk cId="2237423218" sldId="298"/>
        </pc:sldMkLst>
        <pc:spChg chg="mod">
          <ac:chgData name="Nadie GEORGET" userId="fcec0fba-0b3f-4ccd-a0fe-38d7af3dc7de" providerId="ADAL" clId="{F8BECC06-5057-47DD-B458-F8F1AB077BB3}" dt="2023-03-21T16:43:39.804" v="2152" actId="948"/>
          <ac:spMkLst>
            <pc:docMk/>
            <pc:sldMk cId="2237423218" sldId="298"/>
            <ac:spMk id="3" creationId="{00000000-0000-0000-0000-000000000000}"/>
          </ac:spMkLst>
        </pc:spChg>
      </pc:sldChg>
      <pc:sldChg chg="modSp del mod">
        <pc:chgData name="Nadie GEORGET" userId="fcec0fba-0b3f-4ccd-a0fe-38d7af3dc7de" providerId="ADAL" clId="{F8BECC06-5057-47DD-B458-F8F1AB077BB3}" dt="2023-03-21T16:55:24.229" v="2357" actId="47"/>
        <pc:sldMkLst>
          <pc:docMk/>
          <pc:sldMk cId="1976412667" sldId="299"/>
        </pc:sldMkLst>
        <pc:spChg chg="mod">
          <ac:chgData name="Nadie GEORGET" userId="fcec0fba-0b3f-4ccd-a0fe-38d7af3dc7de" providerId="ADAL" clId="{F8BECC06-5057-47DD-B458-F8F1AB077BB3}" dt="2023-03-17T10:44:56.515" v="3" actId="207"/>
          <ac:spMkLst>
            <pc:docMk/>
            <pc:sldMk cId="1976412667" sldId="299"/>
            <ac:spMk id="2" creationId="{FED40129-4BD9-B880-84FB-B2765D226CE7}"/>
          </ac:spMkLst>
        </pc:spChg>
      </pc:sldChg>
      <pc:sldChg chg="modSp mod">
        <pc:chgData name="Nadie GEORGET" userId="fcec0fba-0b3f-4ccd-a0fe-38d7af3dc7de" providerId="ADAL" clId="{F8BECC06-5057-47DD-B458-F8F1AB077BB3}" dt="2023-03-21T16:39:37.217" v="2121" actId="1076"/>
        <pc:sldMkLst>
          <pc:docMk/>
          <pc:sldMk cId="938856980" sldId="300"/>
        </pc:sldMkLst>
        <pc:spChg chg="mod">
          <ac:chgData name="Nadie GEORGET" userId="fcec0fba-0b3f-4ccd-a0fe-38d7af3dc7de" providerId="ADAL" clId="{F8BECC06-5057-47DD-B458-F8F1AB077BB3}" dt="2023-03-21T16:39:37.217" v="2121" actId="1076"/>
          <ac:spMkLst>
            <pc:docMk/>
            <pc:sldMk cId="938856980" sldId="300"/>
            <ac:spMk id="2" creationId="{00000000-0000-0000-0000-000000000000}"/>
          </ac:spMkLst>
        </pc:spChg>
        <pc:spChg chg="mod">
          <ac:chgData name="Nadie GEORGET" userId="fcec0fba-0b3f-4ccd-a0fe-38d7af3dc7de" providerId="ADAL" clId="{F8BECC06-5057-47DD-B458-F8F1AB077BB3}" dt="2023-03-21T16:38:07.559" v="2119" actId="20577"/>
          <ac:spMkLst>
            <pc:docMk/>
            <pc:sldMk cId="938856980" sldId="300"/>
            <ac:spMk id="3" creationId="{00000000-0000-0000-0000-000000000000}"/>
          </ac:spMkLst>
        </pc:spChg>
      </pc:sldChg>
      <pc:sldChg chg="addSp delSp modSp new mod">
        <pc:chgData name="Nadie GEORGET" userId="fcec0fba-0b3f-4ccd-a0fe-38d7af3dc7de" providerId="ADAL" clId="{F8BECC06-5057-47DD-B458-F8F1AB077BB3}" dt="2023-03-21T16:41:58.745" v="2145" actId="20577"/>
        <pc:sldMkLst>
          <pc:docMk/>
          <pc:sldMk cId="3465213024" sldId="301"/>
        </pc:sldMkLst>
        <pc:spChg chg="del">
          <ac:chgData name="Nadie GEORGET" userId="fcec0fba-0b3f-4ccd-a0fe-38d7af3dc7de" providerId="ADAL" clId="{F8BECC06-5057-47DD-B458-F8F1AB077BB3}" dt="2023-03-21T15:59:51.146" v="1203" actId="478"/>
          <ac:spMkLst>
            <pc:docMk/>
            <pc:sldMk cId="3465213024" sldId="301"/>
            <ac:spMk id="2" creationId="{DCD94615-CE8E-92D2-1183-100AEC503EAD}"/>
          </ac:spMkLst>
        </pc:spChg>
        <pc:spChg chg="add mod">
          <ac:chgData name="Nadie GEORGET" userId="fcec0fba-0b3f-4ccd-a0fe-38d7af3dc7de" providerId="ADAL" clId="{F8BECC06-5057-47DD-B458-F8F1AB077BB3}" dt="2023-03-21T16:41:58.745" v="2145" actId="20577"/>
          <ac:spMkLst>
            <pc:docMk/>
            <pc:sldMk cId="3465213024" sldId="301"/>
            <ac:spMk id="3" creationId="{EC8F158D-67A1-4F57-A937-DA5A2A94B1DB}"/>
          </ac:spMkLst>
        </pc:spChg>
        <pc:picChg chg="add mod">
          <ac:chgData name="Nadie GEORGET" userId="fcec0fba-0b3f-4ccd-a0fe-38d7af3dc7de" providerId="ADAL" clId="{F8BECC06-5057-47DD-B458-F8F1AB077BB3}" dt="2023-03-21T16:01:44.802" v="1342" actId="14100"/>
          <ac:picMkLst>
            <pc:docMk/>
            <pc:sldMk cId="3465213024" sldId="301"/>
            <ac:picMk id="5" creationId="{97B5CF4F-C0A7-7F69-CA67-478B913F63CF}"/>
          </ac:picMkLst>
        </pc:picChg>
      </pc:sldChg>
      <pc:sldChg chg="addSp delSp modSp add mod ord">
        <pc:chgData name="Nadie GEORGET" userId="fcec0fba-0b3f-4ccd-a0fe-38d7af3dc7de" providerId="ADAL" clId="{F8BECC06-5057-47DD-B458-F8F1AB077BB3}" dt="2023-03-22T16:21:42.327" v="5596" actId="1076"/>
        <pc:sldMkLst>
          <pc:docMk/>
          <pc:sldMk cId="2668358173" sldId="302"/>
        </pc:sldMkLst>
        <pc:spChg chg="mod">
          <ac:chgData name="Nadie GEORGET" userId="fcec0fba-0b3f-4ccd-a0fe-38d7af3dc7de" providerId="ADAL" clId="{F8BECC06-5057-47DD-B458-F8F1AB077BB3}" dt="2023-03-22T16:21:38.754" v="5595" actId="1076"/>
          <ac:spMkLst>
            <pc:docMk/>
            <pc:sldMk cId="2668358173" sldId="302"/>
            <ac:spMk id="3" creationId="{EC8F158D-67A1-4F57-A937-DA5A2A94B1DB}"/>
          </ac:spMkLst>
        </pc:spChg>
        <pc:spChg chg="add del">
          <ac:chgData name="Nadie GEORGET" userId="fcec0fba-0b3f-4ccd-a0fe-38d7af3dc7de" providerId="ADAL" clId="{F8BECC06-5057-47DD-B458-F8F1AB077BB3}" dt="2023-03-21T16:05:27.976" v="1420" actId="22"/>
          <ac:spMkLst>
            <pc:docMk/>
            <pc:sldMk cId="2668358173" sldId="302"/>
            <ac:spMk id="4" creationId="{52660777-339B-FBC8-D7A9-07021FC619E4}"/>
          </ac:spMkLst>
        </pc:spChg>
        <pc:spChg chg="add mod">
          <ac:chgData name="Nadie GEORGET" userId="fcec0fba-0b3f-4ccd-a0fe-38d7af3dc7de" providerId="ADAL" clId="{F8BECC06-5057-47DD-B458-F8F1AB077BB3}" dt="2023-03-22T16:21:42.327" v="5596" actId="1076"/>
          <ac:spMkLst>
            <pc:docMk/>
            <pc:sldMk cId="2668358173" sldId="302"/>
            <ac:spMk id="7" creationId="{CD29804D-0F50-E43D-75A8-C10632EF7B06}"/>
          </ac:spMkLst>
        </pc:spChg>
        <pc:picChg chg="del">
          <ac:chgData name="Nadie GEORGET" userId="fcec0fba-0b3f-4ccd-a0fe-38d7af3dc7de" providerId="ADAL" clId="{F8BECC06-5057-47DD-B458-F8F1AB077BB3}" dt="2023-03-21T16:04:27.535" v="1418" actId="478"/>
          <ac:picMkLst>
            <pc:docMk/>
            <pc:sldMk cId="2668358173" sldId="302"/>
            <ac:picMk id="5" creationId="{97B5CF4F-C0A7-7F69-CA67-478B913F63CF}"/>
          </ac:picMkLst>
        </pc:picChg>
      </pc:sldChg>
      <pc:sldChg chg="addSp modSp new mod">
        <pc:chgData name="Nadie GEORGET" userId="fcec0fba-0b3f-4ccd-a0fe-38d7af3dc7de" providerId="ADAL" clId="{F8BECC06-5057-47DD-B458-F8F1AB077BB3}" dt="2023-03-22T16:23:35.061" v="5611" actId="1076"/>
        <pc:sldMkLst>
          <pc:docMk/>
          <pc:sldMk cId="1715080214" sldId="303"/>
        </pc:sldMkLst>
        <pc:spChg chg="mod">
          <ac:chgData name="Nadie GEORGET" userId="fcec0fba-0b3f-4ccd-a0fe-38d7af3dc7de" providerId="ADAL" clId="{F8BECC06-5057-47DD-B458-F8F1AB077BB3}" dt="2023-03-22T16:23:27.863" v="5610" actId="113"/>
          <ac:spMkLst>
            <pc:docMk/>
            <pc:sldMk cId="1715080214" sldId="303"/>
            <ac:spMk id="2" creationId="{25C4763D-37DA-13A2-6701-98E10FEB10B5}"/>
          </ac:spMkLst>
        </pc:spChg>
        <pc:spChg chg="add mod">
          <ac:chgData name="Nadie GEORGET" userId="fcec0fba-0b3f-4ccd-a0fe-38d7af3dc7de" providerId="ADAL" clId="{F8BECC06-5057-47DD-B458-F8F1AB077BB3}" dt="2023-03-22T16:23:35.061" v="5611" actId="1076"/>
          <ac:spMkLst>
            <pc:docMk/>
            <pc:sldMk cId="1715080214" sldId="303"/>
            <ac:spMk id="4" creationId="{AFC0D17C-3CAF-2330-39E6-BF022AA99EFA}"/>
          </ac:spMkLst>
        </pc:spChg>
      </pc:sldChg>
      <pc:sldChg chg="addSp modSp new mod">
        <pc:chgData name="Nadie GEORGET" userId="fcec0fba-0b3f-4ccd-a0fe-38d7af3dc7de" providerId="ADAL" clId="{F8BECC06-5057-47DD-B458-F8F1AB077BB3}" dt="2023-03-22T16:33:15.853" v="5775" actId="14100"/>
        <pc:sldMkLst>
          <pc:docMk/>
          <pc:sldMk cId="4041474371" sldId="304"/>
        </pc:sldMkLst>
        <pc:spChg chg="mod">
          <ac:chgData name="Nadie GEORGET" userId="fcec0fba-0b3f-4ccd-a0fe-38d7af3dc7de" providerId="ADAL" clId="{F8BECC06-5057-47DD-B458-F8F1AB077BB3}" dt="2023-03-22T16:20:14.015" v="5588" actId="1076"/>
          <ac:spMkLst>
            <pc:docMk/>
            <pc:sldMk cId="4041474371" sldId="304"/>
            <ac:spMk id="2" creationId="{9F4D2BEF-3BCE-56D0-C112-B65F023A7240}"/>
          </ac:spMkLst>
        </pc:spChg>
        <pc:spChg chg="add mod">
          <ac:chgData name="Nadie GEORGET" userId="fcec0fba-0b3f-4ccd-a0fe-38d7af3dc7de" providerId="ADAL" clId="{F8BECC06-5057-47DD-B458-F8F1AB077BB3}" dt="2023-03-22T16:33:15.853" v="5775" actId="14100"/>
          <ac:spMkLst>
            <pc:docMk/>
            <pc:sldMk cId="4041474371" sldId="304"/>
            <ac:spMk id="4" creationId="{546326F6-B62F-EE43-7CAF-8DDA41BA7D2D}"/>
          </ac:spMkLst>
        </pc:spChg>
      </pc:sldChg>
      <pc:sldChg chg="modSp mod">
        <pc:chgData name="Nadie GEORGET" userId="fcec0fba-0b3f-4ccd-a0fe-38d7af3dc7de" providerId="ADAL" clId="{F8BECC06-5057-47DD-B458-F8F1AB077BB3}" dt="2023-03-22T16:36:16.050" v="5790" actId="255"/>
        <pc:sldMkLst>
          <pc:docMk/>
          <pc:sldMk cId="1960822324" sldId="305"/>
        </pc:sldMkLst>
        <pc:spChg chg="mod">
          <ac:chgData name="Nadie GEORGET" userId="fcec0fba-0b3f-4ccd-a0fe-38d7af3dc7de" providerId="ADAL" clId="{F8BECC06-5057-47DD-B458-F8F1AB077BB3}" dt="2023-03-22T16:36:16.050" v="5790" actId="255"/>
          <ac:spMkLst>
            <pc:docMk/>
            <pc:sldMk cId="1960822324" sldId="305"/>
            <ac:spMk id="2" creationId="{00000000-0000-0000-0000-000000000000}"/>
          </ac:spMkLst>
        </pc:spChg>
        <pc:spChg chg="mod">
          <ac:chgData name="Nadie GEORGET" userId="fcec0fba-0b3f-4ccd-a0fe-38d7af3dc7de" providerId="ADAL" clId="{F8BECC06-5057-47DD-B458-F8F1AB077BB3}" dt="2023-03-21T16:58:48.998" v="2469" actId="5793"/>
          <ac:spMkLst>
            <pc:docMk/>
            <pc:sldMk cId="1960822324" sldId="305"/>
            <ac:spMk id="3" creationId="{00000000-0000-0000-0000-000000000000}"/>
          </ac:spMkLst>
        </pc:spChg>
      </pc:sldChg>
      <pc:sldChg chg="modSp mod">
        <pc:chgData name="Nadie GEORGET" userId="fcec0fba-0b3f-4ccd-a0fe-38d7af3dc7de" providerId="ADAL" clId="{F8BECC06-5057-47DD-B458-F8F1AB077BB3}" dt="2023-03-22T16:36:03.764" v="5789" actId="255"/>
        <pc:sldMkLst>
          <pc:docMk/>
          <pc:sldMk cId="436755147" sldId="306"/>
        </pc:sldMkLst>
        <pc:spChg chg="mod">
          <ac:chgData name="Nadie GEORGET" userId="fcec0fba-0b3f-4ccd-a0fe-38d7af3dc7de" providerId="ADAL" clId="{F8BECC06-5057-47DD-B458-F8F1AB077BB3}" dt="2023-03-22T16:36:03.764" v="5789" actId="255"/>
          <ac:spMkLst>
            <pc:docMk/>
            <pc:sldMk cId="436755147" sldId="306"/>
            <ac:spMk id="2" creationId="{00000000-0000-0000-0000-000000000000}"/>
          </ac:spMkLst>
        </pc:spChg>
        <pc:spChg chg="mod">
          <ac:chgData name="Nadie GEORGET" userId="fcec0fba-0b3f-4ccd-a0fe-38d7af3dc7de" providerId="ADAL" clId="{F8BECC06-5057-47DD-B458-F8F1AB077BB3}" dt="2023-03-21T17:08:02.021" v="3048" actId="1076"/>
          <ac:spMkLst>
            <pc:docMk/>
            <pc:sldMk cId="436755147" sldId="306"/>
            <ac:spMk id="3" creationId="{00000000-0000-0000-0000-000000000000}"/>
          </ac:spMkLst>
        </pc:spChg>
      </pc:sldChg>
      <pc:sldChg chg="addSp delSp modSp new mod">
        <pc:chgData name="Nadie GEORGET" userId="fcec0fba-0b3f-4ccd-a0fe-38d7af3dc7de" providerId="ADAL" clId="{F8BECC06-5057-47DD-B458-F8F1AB077BB3}" dt="2023-03-22T16:36:39.017" v="5795" actId="14100"/>
        <pc:sldMkLst>
          <pc:docMk/>
          <pc:sldMk cId="1765709019" sldId="307"/>
        </pc:sldMkLst>
        <pc:spChg chg="mod">
          <ac:chgData name="Nadie GEORGET" userId="fcec0fba-0b3f-4ccd-a0fe-38d7af3dc7de" providerId="ADAL" clId="{F8BECC06-5057-47DD-B458-F8F1AB077BB3}" dt="2023-03-22T16:36:39.017" v="5795" actId="14100"/>
          <ac:spMkLst>
            <pc:docMk/>
            <pc:sldMk cId="1765709019" sldId="307"/>
            <ac:spMk id="2" creationId="{3B9D54EF-3116-6950-650B-D78E6C23A5C6}"/>
          </ac:spMkLst>
        </pc:spChg>
        <pc:spChg chg="del">
          <ac:chgData name="Nadie GEORGET" userId="fcec0fba-0b3f-4ccd-a0fe-38d7af3dc7de" providerId="ADAL" clId="{F8BECC06-5057-47DD-B458-F8F1AB077BB3}" dt="2023-03-22T16:18:10.789" v="5560" actId="478"/>
          <ac:spMkLst>
            <pc:docMk/>
            <pc:sldMk cId="1765709019" sldId="307"/>
            <ac:spMk id="3" creationId="{3820330B-41EB-2E5E-C3F0-E7ED1475B3F2}"/>
          </ac:spMkLst>
        </pc:spChg>
        <pc:spChg chg="add mod">
          <ac:chgData name="Nadie GEORGET" userId="fcec0fba-0b3f-4ccd-a0fe-38d7af3dc7de" providerId="ADAL" clId="{F8BECC06-5057-47DD-B458-F8F1AB077BB3}" dt="2023-03-22T16:18:15.502" v="5562" actId="1076"/>
          <ac:spMkLst>
            <pc:docMk/>
            <pc:sldMk cId="1765709019" sldId="307"/>
            <ac:spMk id="4" creationId="{CC58CDAF-0318-ABD7-9BCA-C963F7786C15}"/>
          </ac:spMkLst>
        </pc:spChg>
      </pc:sldChg>
      <pc:sldChg chg="modSp new mod">
        <pc:chgData name="Nadie GEORGET" userId="fcec0fba-0b3f-4ccd-a0fe-38d7af3dc7de" providerId="ADAL" clId="{F8BECC06-5057-47DD-B458-F8F1AB077BB3}" dt="2023-03-22T16:30:34.503" v="5774" actId="255"/>
        <pc:sldMkLst>
          <pc:docMk/>
          <pc:sldMk cId="1601426792" sldId="308"/>
        </pc:sldMkLst>
        <pc:spChg chg="mod">
          <ac:chgData name="Nadie GEORGET" userId="fcec0fba-0b3f-4ccd-a0fe-38d7af3dc7de" providerId="ADAL" clId="{F8BECC06-5057-47DD-B458-F8F1AB077BB3}" dt="2023-03-22T16:30:21.806" v="5772" actId="113"/>
          <ac:spMkLst>
            <pc:docMk/>
            <pc:sldMk cId="1601426792" sldId="308"/>
            <ac:spMk id="2" creationId="{E48772CC-0C17-A0A6-9A10-D0CDA87599EE}"/>
          </ac:spMkLst>
        </pc:spChg>
        <pc:spChg chg="mod">
          <ac:chgData name="Nadie GEORGET" userId="fcec0fba-0b3f-4ccd-a0fe-38d7af3dc7de" providerId="ADAL" clId="{F8BECC06-5057-47DD-B458-F8F1AB077BB3}" dt="2023-03-22T16:30:34.503" v="5774" actId="255"/>
          <ac:spMkLst>
            <pc:docMk/>
            <pc:sldMk cId="1601426792" sldId="308"/>
            <ac:spMk id="3" creationId="{C4FC3280-FA6B-9271-ED9E-730EB651BF9A}"/>
          </ac:spMkLst>
        </pc:spChg>
      </pc:sldChg>
    </pc:docChg>
  </pc:docChgLst>
  <pc:docChgLst>
    <pc:chgData name="Nadie GEORGET" userId="fcec0fba-0b3f-4ccd-a0fe-38d7af3dc7de" providerId="ADAL" clId="{6DAF927C-F3AB-4948-AF46-4525D4EEF0B0}"/>
    <pc:docChg chg="undo custSel addSld delSld modSld sldOrd">
      <pc:chgData name="Nadie GEORGET" userId="fcec0fba-0b3f-4ccd-a0fe-38d7af3dc7de" providerId="ADAL" clId="{6DAF927C-F3AB-4948-AF46-4525D4EEF0B0}" dt="2023-03-27T07:28:24.210" v="8243" actId="207"/>
      <pc:docMkLst>
        <pc:docMk/>
      </pc:docMkLst>
      <pc:sldChg chg="modSp mod">
        <pc:chgData name="Nadie GEORGET" userId="fcec0fba-0b3f-4ccd-a0fe-38d7af3dc7de" providerId="ADAL" clId="{6DAF927C-F3AB-4948-AF46-4525D4EEF0B0}" dt="2023-03-23T09:39:42.458" v="726" actId="1076"/>
        <pc:sldMkLst>
          <pc:docMk/>
          <pc:sldMk cId="545945385" sldId="256"/>
        </pc:sldMkLst>
        <pc:spChg chg="mod">
          <ac:chgData name="Nadie GEORGET" userId="fcec0fba-0b3f-4ccd-a0fe-38d7af3dc7de" providerId="ADAL" clId="{6DAF927C-F3AB-4948-AF46-4525D4EEF0B0}" dt="2023-03-23T09:39:42.458" v="726" actId="1076"/>
          <ac:spMkLst>
            <pc:docMk/>
            <pc:sldMk cId="545945385" sldId="256"/>
            <ac:spMk id="2" creationId="{00000000-0000-0000-0000-000000000000}"/>
          </ac:spMkLst>
        </pc:spChg>
      </pc:sldChg>
      <pc:sldChg chg="modSp mod">
        <pc:chgData name="Nadie GEORGET" userId="fcec0fba-0b3f-4ccd-a0fe-38d7af3dc7de" providerId="ADAL" clId="{6DAF927C-F3AB-4948-AF46-4525D4EEF0B0}" dt="2023-03-23T13:50:35.087" v="2272" actId="1076"/>
        <pc:sldMkLst>
          <pc:docMk/>
          <pc:sldMk cId="91475360" sldId="258"/>
        </pc:sldMkLst>
        <pc:spChg chg="mod">
          <ac:chgData name="Nadie GEORGET" userId="fcec0fba-0b3f-4ccd-a0fe-38d7af3dc7de" providerId="ADAL" clId="{6DAF927C-F3AB-4948-AF46-4525D4EEF0B0}" dt="2023-03-23T13:50:35.087" v="2272" actId="1076"/>
          <ac:spMkLst>
            <pc:docMk/>
            <pc:sldMk cId="91475360" sldId="258"/>
            <ac:spMk id="2" creationId="{00000000-0000-0000-0000-000000000000}"/>
          </ac:spMkLst>
        </pc:spChg>
        <pc:spChg chg="mod">
          <ac:chgData name="Nadie GEORGET" userId="fcec0fba-0b3f-4ccd-a0fe-38d7af3dc7de" providerId="ADAL" clId="{6DAF927C-F3AB-4948-AF46-4525D4EEF0B0}" dt="2023-03-23T13:50:09.510" v="2271" actId="2711"/>
          <ac:spMkLst>
            <pc:docMk/>
            <pc:sldMk cId="91475360" sldId="258"/>
            <ac:spMk id="3" creationId="{00000000-0000-0000-0000-000000000000}"/>
          </ac:spMkLst>
        </pc:spChg>
      </pc:sldChg>
      <pc:sldChg chg="modSp mod">
        <pc:chgData name="Nadie GEORGET" userId="fcec0fba-0b3f-4ccd-a0fe-38d7af3dc7de" providerId="ADAL" clId="{6DAF927C-F3AB-4948-AF46-4525D4EEF0B0}" dt="2023-03-23T16:38:35.547" v="6253" actId="1076"/>
        <pc:sldMkLst>
          <pc:docMk/>
          <pc:sldMk cId="337787247" sldId="259"/>
        </pc:sldMkLst>
        <pc:spChg chg="mod">
          <ac:chgData name="Nadie GEORGET" userId="fcec0fba-0b3f-4ccd-a0fe-38d7af3dc7de" providerId="ADAL" clId="{6DAF927C-F3AB-4948-AF46-4525D4EEF0B0}" dt="2023-03-23T16:12:49.579" v="5710" actId="14100"/>
          <ac:spMkLst>
            <pc:docMk/>
            <pc:sldMk cId="337787247" sldId="259"/>
            <ac:spMk id="2" creationId="{00000000-0000-0000-0000-000000000000}"/>
          </ac:spMkLst>
        </pc:spChg>
        <pc:spChg chg="mod">
          <ac:chgData name="Nadie GEORGET" userId="fcec0fba-0b3f-4ccd-a0fe-38d7af3dc7de" providerId="ADAL" clId="{6DAF927C-F3AB-4948-AF46-4525D4EEF0B0}" dt="2023-03-23T16:38:35.547" v="6253" actId="1076"/>
          <ac:spMkLst>
            <pc:docMk/>
            <pc:sldMk cId="337787247" sldId="259"/>
            <ac:spMk id="3" creationId="{00000000-0000-0000-0000-000000000000}"/>
          </ac:spMkLst>
        </pc:spChg>
      </pc:sldChg>
      <pc:sldChg chg="addSp delSp modSp mod">
        <pc:chgData name="Nadie GEORGET" userId="fcec0fba-0b3f-4ccd-a0fe-38d7af3dc7de" providerId="ADAL" clId="{6DAF927C-F3AB-4948-AF46-4525D4EEF0B0}" dt="2023-03-27T07:28:24.210" v="8243" actId="207"/>
        <pc:sldMkLst>
          <pc:docMk/>
          <pc:sldMk cId="886654091" sldId="262"/>
        </pc:sldMkLst>
        <pc:spChg chg="mod">
          <ac:chgData name="Nadie GEORGET" userId="fcec0fba-0b3f-4ccd-a0fe-38d7af3dc7de" providerId="ADAL" clId="{6DAF927C-F3AB-4948-AF46-4525D4EEF0B0}" dt="2023-03-23T15:26:29.222" v="4560" actId="27636"/>
          <ac:spMkLst>
            <pc:docMk/>
            <pc:sldMk cId="886654091" sldId="262"/>
            <ac:spMk id="2" creationId="{00000000-0000-0000-0000-000000000000}"/>
          </ac:spMkLst>
        </pc:spChg>
        <pc:spChg chg="del mod">
          <ac:chgData name="Nadie GEORGET" userId="fcec0fba-0b3f-4ccd-a0fe-38d7af3dc7de" providerId="ADAL" clId="{6DAF927C-F3AB-4948-AF46-4525D4EEF0B0}" dt="2023-03-23T15:33:34.323" v="4562"/>
          <ac:spMkLst>
            <pc:docMk/>
            <pc:sldMk cId="886654091" sldId="262"/>
            <ac:spMk id="3" creationId="{00000000-0000-0000-0000-000000000000}"/>
          </ac:spMkLst>
        </pc:spChg>
        <pc:spChg chg="add mod">
          <ac:chgData name="Nadie GEORGET" userId="fcec0fba-0b3f-4ccd-a0fe-38d7af3dc7de" providerId="ADAL" clId="{6DAF927C-F3AB-4948-AF46-4525D4EEF0B0}" dt="2023-03-27T07:28:24.210" v="8243" actId="207"/>
          <ac:spMkLst>
            <pc:docMk/>
            <pc:sldMk cId="886654091" sldId="262"/>
            <ac:spMk id="3" creationId="{23D2E675-EC95-703F-ED39-E242229254CF}"/>
          </ac:spMkLst>
        </pc:spChg>
        <pc:picChg chg="add mod">
          <ac:chgData name="Nadie GEORGET" userId="fcec0fba-0b3f-4ccd-a0fe-38d7af3dc7de" providerId="ADAL" clId="{6DAF927C-F3AB-4948-AF46-4525D4EEF0B0}" dt="2023-03-23T15:33:34.323" v="4562"/>
          <ac:picMkLst>
            <pc:docMk/>
            <pc:sldMk cId="886654091" sldId="262"/>
            <ac:picMk id="2050" creationId="{80630998-2C76-AADA-D974-CCF5B69975F4}"/>
          </ac:picMkLst>
        </pc:picChg>
      </pc:sldChg>
      <pc:sldChg chg="addSp delSp modSp mod">
        <pc:chgData name="Nadie GEORGET" userId="fcec0fba-0b3f-4ccd-a0fe-38d7af3dc7de" providerId="ADAL" clId="{6DAF927C-F3AB-4948-AF46-4525D4EEF0B0}" dt="2023-03-27T07:19:08.122" v="8040" actId="1076"/>
        <pc:sldMkLst>
          <pc:docMk/>
          <pc:sldMk cId="3586793190" sldId="267"/>
        </pc:sldMkLst>
        <pc:spChg chg="del">
          <ac:chgData name="Nadie GEORGET" userId="fcec0fba-0b3f-4ccd-a0fe-38d7af3dc7de" providerId="ADAL" clId="{6DAF927C-F3AB-4948-AF46-4525D4EEF0B0}" dt="2023-03-27T07:18:08.815" v="8035" actId="21"/>
          <ac:spMkLst>
            <pc:docMk/>
            <pc:sldMk cId="3586793190" sldId="267"/>
            <ac:spMk id="3" creationId="{00000000-0000-0000-0000-000000000000}"/>
          </ac:spMkLst>
        </pc:spChg>
        <pc:spChg chg="add del mod">
          <ac:chgData name="Nadie GEORGET" userId="fcec0fba-0b3f-4ccd-a0fe-38d7af3dc7de" providerId="ADAL" clId="{6DAF927C-F3AB-4948-AF46-4525D4EEF0B0}" dt="2023-03-27T07:18:19.433" v="8036"/>
          <ac:spMkLst>
            <pc:docMk/>
            <pc:sldMk cId="3586793190" sldId="267"/>
            <ac:spMk id="5" creationId="{264A0BA1-FF82-B203-C89D-007F8970A793}"/>
          </ac:spMkLst>
        </pc:spChg>
        <pc:spChg chg="add mod">
          <ac:chgData name="Nadie GEORGET" userId="fcec0fba-0b3f-4ccd-a0fe-38d7af3dc7de" providerId="ADAL" clId="{6DAF927C-F3AB-4948-AF46-4525D4EEF0B0}" dt="2023-03-27T07:19:08.122" v="8040" actId="1076"/>
          <ac:spMkLst>
            <pc:docMk/>
            <pc:sldMk cId="3586793190" sldId="267"/>
            <ac:spMk id="6" creationId="{ADB56DBA-36CE-32D8-7DF5-8B4029F4E400}"/>
          </ac:spMkLst>
        </pc:spChg>
      </pc:sldChg>
      <pc:sldChg chg="modSp mod">
        <pc:chgData name="Nadie GEORGET" userId="fcec0fba-0b3f-4ccd-a0fe-38d7af3dc7de" providerId="ADAL" clId="{6DAF927C-F3AB-4948-AF46-4525D4EEF0B0}" dt="2023-03-23T16:54:08.406" v="7002" actId="20577"/>
        <pc:sldMkLst>
          <pc:docMk/>
          <pc:sldMk cId="3475968232" sldId="273"/>
        </pc:sldMkLst>
        <pc:spChg chg="mod">
          <ac:chgData name="Nadie GEORGET" userId="fcec0fba-0b3f-4ccd-a0fe-38d7af3dc7de" providerId="ADAL" clId="{6DAF927C-F3AB-4948-AF46-4525D4EEF0B0}" dt="2023-03-23T16:54:08.406" v="7002" actId="20577"/>
          <ac:spMkLst>
            <pc:docMk/>
            <pc:sldMk cId="3475968232" sldId="273"/>
            <ac:spMk id="2" creationId="{00000000-0000-0000-0000-000000000000}"/>
          </ac:spMkLst>
        </pc:spChg>
        <pc:spChg chg="mod">
          <ac:chgData name="Nadie GEORGET" userId="fcec0fba-0b3f-4ccd-a0fe-38d7af3dc7de" providerId="ADAL" clId="{6DAF927C-F3AB-4948-AF46-4525D4EEF0B0}" dt="2023-03-23T16:54:05.945" v="7000" actId="1076"/>
          <ac:spMkLst>
            <pc:docMk/>
            <pc:sldMk cId="3475968232" sldId="273"/>
            <ac:spMk id="3" creationId="{00000000-0000-0000-0000-000000000000}"/>
          </ac:spMkLst>
        </pc:spChg>
      </pc:sldChg>
      <pc:sldChg chg="modSp mod ord">
        <pc:chgData name="Nadie GEORGET" userId="fcec0fba-0b3f-4ccd-a0fe-38d7af3dc7de" providerId="ADAL" clId="{6DAF927C-F3AB-4948-AF46-4525D4EEF0B0}" dt="2023-03-23T17:00:57.938" v="7361"/>
        <pc:sldMkLst>
          <pc:docMk/>
          <pc:sldMk cId="164344224" sldId="274"/>
        </pc:sldMkLst>
        <pc:spChg chg="mod">
          <ac:chgData name="Nadie GEORGET" userId="fcec0fba-0b3f-4ccd-a0fe-38d7af3dc7de" providerId="ADAL" clId="{6DAF927C-F3AB-4948-AF46-4525D4EEF0B0}" dt="2023-03-23T17:00:30.657" v="7359" actId="1076"/>
          <ac:spMkLst>
            <pc:docMk/>
            <pc:sldMk cId="164344224" sldId="274"/>
            <ac:spMk id="5" creationId="{00000000-0000-0000-0000-000000000000}"/>
          </ac:spMkLst>
        </pc:spChg>
      </pc:sldChg>
      <pc:sldChg chg="modSp mod">
        <pc:chgData name="Nadie GEORGET" userId="fcec0fba-0b3f-4ccd-a0fe-38d7af3dc7de" providerId="ADAL" clId="{6DAF927C-F3AB-4948-AF46-4525D4EEF0B0}" dt="2023-03-23T17:14:46.833" v="7979" actId="1076"/>
        <pc:sldMkLst>
          <pc:docMk/>
          <pc:sldMk cId="1214050192" sldId="275"/>
        </pc:sldMkLst>
        <pc:spChg chg="mod">
          <ac:chgData name="Nadie GEORGET" userId="fcec0fba-0b3f-4ccd-a0fe-38d7af3dc7de" providerId="ADAL" clId="{6DAF927C-F3AB-4948-AF46-4525D4EEF0B0}" dt="2023-03-23T17:14:46.833" v="7979" actId="1076"/>
          <ac:spMkLst>
            <pc:docMk/>
            <pc:sldMk cId="1214050192" sldId="275"/>
            <ac:spMk id="4" creationId="{00000000-0000-0000-0000-000000000000}"/>
          </ac:spMkLst>
        </pc:spChg>
        <pc:spChg chg="mod">
          <ac:chgData name="Nadie GEORGET" userId="fcec0fba-0b3f-4ccd-a0fe-38d7af3dc7de" providerId="ADAL" clId="{6DAF927C-F3AB-4948-AF46-4525D4EEF0B0}" dt="2023-03-23T16:56:31.808" v="7114" actId="20577"/>
          <ac:spMkLst>
            <pc:docMk/>
            <pc:sldMk cId="1214050192" sldId="275"/>
            <ac:spMk id="5" creationId="{00000000-0000-0000-0000-000000000000}"/>
          </ac:spMkLst>
        </pc:spChg>
      </pc:sldChg>
      <pc:sldChg chg="addSp delSp modSp mod">
        <pc:chgData name="Nadie GEORGET" userId="fcec0fba-0b3f-4ccd-a0fe-38d7af3dc7de" providerId="ADAL" clId="{6DAF927C-F3AB-4948-AF46-4525D4EEF0B0}" dt="2023-03-23T17:08:29.829" v="7760" actId="20577"/>
        <pc:sldMkLst>
          <pc:docMk/>
          <pc:sldMk cId="1324764361" sldId="280"/>
        </pc:sldMkLst>
        <pc:graphicFrameChg chg="add del modGraphic">
          <ac:chgData name="Nadie GEORGET" userId="fcec0fba-0b3f-4ccd-a0fe-38d7af3dc7de" providerId="ADAL" clId="{6DAF927C-F3AB-4948-AF46-4525D4EEF0B0}" dt="2023-03-23T17:08:29.829" v="7760" actId="20577"/>
          <ac:graphicFrameMkLst>
            <pc:docMk/>
            <pc:sldMk cId="1324764361" sldId="280"/>
            <ac:graphicFrameMk id="4" creationId="{00000000-0000-0000-0000-000000000000}"/>
          </ac:graphicFrameMkLst>
        </pc:graphicFrameChg>
      </pc:sldChg>
      <pc:sldChg chg="modSp mod">
        <pc:chgData name="Nadie GEORGET" userId="fcec0fba-0b3f-4ccd-a0fe-38d7af3dc7de" providerId="ADAL" clId="{6DAF927C-F3AB-4948-AF46-4525D4EEF0B0}" dt="2023-03-23T17:11:19.053" v="7880" actId="20577"/>
        <pc:sldMkLst>
          <pc:docMk/>
          <pc:sldMk cId="876242180" sldId="281"/>
        </pc:sldMkLst>
        <pc:spChg chg="mod">
          <ac:chgData name="Nadie GEORGET" userId="fcec0fba-0b3f-4ccd-a0fe-38d7af3dc7de" providerId="ADAL" clId="{6DAF927C-F3AB-4948-AF46-4525D4EEF0B0}" dt="2023-03-23T17:11:12.018" v="7876" actId="20577"/>
          <ac:spMkLst>
            <pc:docMk/>
            <pc:sldMk cId="876242180" sldId="281"/>
            <ac:spMk id="2" creationId="{00000000-0000-0000-0000-000000000000}"/>
          </ac:spMkLst>
        </pc:spChg>
        <pc:spChg chg="mod">
          <ac:chgData name="Nadie GEORGET" userId="fcec0fba-0b3f-4ccd-a0fe-38d7af3dc7de" providerId="ADAL" clId="{6DAF927C-F3AB-4948-AF46-4525D4EEF0B0}" dt="2023-03-23T17:11:19.053" v="7880" actId="20577"/>
          <ac:spMkLst>
            <pc:docMk/>
            <pc:sldMk cId="876242180" sldId="281"/>
            <ac:spMk id="3" creationId="{00000000-0000-0000-0000-000000000000}"/>
          </ac:spMkLst>
        </pc:spChg>
      </pc:sldChg>
      <pc:sldChg chg="del">
        <pc:chgData name="Nadie GEORGET" userId="fcec0fba-0b3f-4ccd-a0fe-38d7af3dc7de" providerId="ADAL" clId="{6DAF927C-F3AB-4948-AF46-4525D4EEF0B0}" dt="2023-03-23T17:01:12.756" v="7363" actId="47"/>
        <pc:sldMkLst>
          <pc:docMk/>
          <pc:sldMk cId="256121710" sldId="283"/>
        </pc:sldMkLst>
      </pc:sldChg>
      <pc:sldChg chg="modSp mod">
        <pc:chgData name="Nadie GEORGET" userId="fcec0fba-0b3f-4ccd-a0fe-38d7af3dc7de" providerId="ADAL" clId="{6DAF927C-F3AB-4948-AF46-4525D4EEF0B0}" dt="2023-03-23T17:12:50.012" v="7968" actId="1076"/>
        <pc:sldMkLst>
          <pc:docMk/>
          <pc:sldMk cId="4017197063" sldId="286"/>
        </pc:sldMkLst>
        <pc:spChg chg="mod">
          <ac:chgData name="Nadie GEORGET" userId="fcec0fba-0b3f-4ccd-a0fe-38d7af3dc7de" providerId="ADAL" clId="{6DAF927C-F3AB-4948-AF46-4525D4EEF0B0}" dt="2023-03-23T17:12:50.012" v="7968" actId="1076"/>
          <ac:spMkLst>
            <pc:docMk/>
            <pc:sldMk cId="4017197063" sldId="286"/>
            <ac:spMk id="2" creationId="{00000000-0000-0000-0000-000000000000}"/>
          </ac:spMkLst>
        </pc:spChg>
      </pc:sldChg>
      <pc:sldChg chg="modSp mod">
        <pc:chgData name="Nadie GEORGET" userId="fcec0fba-0b3f-4ccd-a0fe-38d7af3dc7de" providerId="ADAL" clId="{6DAF927C-F3AB-4948-AF46-4525D4EEF0B0}" dt="2023-03-23T13:39:42.492" v="2093" actId="6549"/>
        <pc:sldMkLst>
          <pc:docMk/>
          <pc:sldMk cId="2850222094" sldId="288"/>
        </pc:sldMkLst>
        <pc:spChg chg="mod">
          <ac:chgData name="Nadie GEORGET" userId="fcec0fba-0b3f-4ccd-a0fe-38d7af3dc7de" providerId="ADAL" clId="{6DAF927C-F3AB-4948-AF46-4525D4EEF0B0}" dt="2023-03-23T13:39:42.492" v="2093" actId="6549"/>
          <ac:spMkLst>
            <pc:docMk/>
            <pc:sldMk cId="2850222094" sldId="288"/>
            <ac:spMk id="3" creationId="{00000000-0000-0000-0000-000000000000}"/>
          </ac:spMkLst>
        </pc:spChg>
      </pc:sldChg>
      <pc:sldChg chg="modSp mod">
        <pc:chgData name="Nadie GEORGET" userId="fcec0fba-0b3f-4ccd-a0fe-38d7af3dc7de" providerId="ADAL" clId="{6DAF927C-F3AB-4948-AF46-4525D4EEF0B0}" dt="2023-03-23T14:22:37.392" v="3443" actId="20577"/>
        <pc:sldMkLst>
          <pc:docMk/>
          <pc:sldMk cId="981938247" sldId="289"/>
        </pc:sldMkLst>
        <pc:spChg chg="mod">
          <ac:chgData name="Nadie GEORGET" userId="fcec0fba-0b3f-4ccd-a0fe-38d7af3dc7de" providerId="ADAL" clId="{6DAF927C-F3AB-4948-AF46-4525D4EEF0B0}" dt="2023-03-23T14:09:48.997" v="3439" actId="1076"/>
          <ac:spMkLst>
            <pc:docMk/>
            <pc:sldMk cId="981938247" sldId="289"/>
            <ac:spMk id="2" creationId="{00000000-0000-0000-0000-000000000000}"/>
          </ac:spMkLst>
        </pc:spChg>
        <pc:spChg chg="mod">
          <ac:chgData name="Nadie GEORGET" userId="fcec0fba-0b3f-4ccd-a0fe-38d7af3dc7de" providerId="ADAL" clId="{6DAF927C-F3AB-4948-AF46-4525D4EEF0B0}" dt="2023-03-23T14:22:37.392" v="3443" actId="20577"/>
          <ac:spMkLst>
            <pc:docMk/>
            <pc:sldMk cId="981938247" sldId="289"/>
            <ac:spMk id="3" creationId="{00000000-0000-0000-0000-000000000000}"/>
          </ac:spMkLst>
        </pc:spChg>
      </pc:sldChg>
      <pc:sldChg chg="modSp mod">
        <pc:chgData name="Nadie GEORGET" userId="fcec0fba-0b3f-4ccd-a0fe-38d7af3dc7de" providerId="ADAL" clId="{6DAF927C-F3AB-4948-AF46-4525D4EEF0B0}" dt="2023-03-23T16:39:32.463" v="6261" actId="404"/>
        <pc:sldMkLst>
          <pc:docMk/>
          <pc:sldMk cId="2368588288" sldId="290"/>
        </pc:sldMkLst>
        <pc:spChg chg="mod">
          <ac:chgData name="Nadie GEORGET" userId="fcec0fba-0b3f-4ccd-a0fe-38d7af3dc7de" providerId="ADAL" clId="{6DAF927C-F3AB-4948-AF46-4525D4EEF0B0}" dt="2023-03-23T14:23:29.548" v="3534" actId="1076"/>
          <ac:spMkLst>
            <pc:docMk/>
            <pc:sldMk cId="2368588288" sldId="290"/>
            <ac:spMk id="2" creationId="{C0A010DC-172F-3700-1FFC-B23000DD770D}"/>
          </ac:spMkLst>
        </pc:spChg>
        <pc:spChg chg="mod">
          <ac:chgData name="Nadie GEORGET" userId="fcec0fba-0b3f-4ccd-a0fe-38d7af3dc7de" providerId="ADAL" clId="{6DAF927C-F3AB-4948-AF46-4525D4EEF0B0}" dt="2023-03-23T16:39:32.463" v="6261" actId="404"/>
          <ac:spMkLst>
            <pc:docMk/>
            <pc:sldMk cId="2368588288" sldId="290"/>
            <ac:spMk id="3" creationId="{2113D368-C9E0-1EE5-9C59-C17EC99EE62B}"/>
          </ac:spMkLst>
        </pc:spChg>
      </pc:sldChg>
      <pc:sldChg chg="del">
        <pc:chgData name="Nadie GEORGET" userId="fcec0fba-0b3f-4ccd-a0fe-38d7af3dc7de" providerId="ADAL" clId="{6DAF927C-F3AB-4948-AF46-4525D4EEF0B0}" dt="2023-03-23T15:25:54.703" v="4485" actId="47"/>
        <pc:sldMkLst>
          <pc:docMk/>
          <pc:sldMk cId="428222490" sldId="291"/>
        </pc:sldMkLst>
      </pc:sldChg>
      <pc:sldChg chg="del">
        <pc:chgData name="Nadie GEORGET" userId="fcec0fba-0b3f-4ccd-a0fe-38d7af3dc7de" providerId="ADAL" clId="{6DAF927C-F3AB-4948-AF46-4525D4EEF0B0}" dt="2023-03-23T15:25:57.885" v="4486" actId="47"/>
        <pc:sldMkLst>
          <pc:docMk/>
          <pc:sldMk cId="2962794452" sldId="292"/>
        </pc:sldMkLst>
      </pc:sldChg>
      <pc:sldChg chg="del">
        <pc:chgData name="Nadie GEORGET" userId="fcec0fba-0b3f-4ccd-a0fe-38d7af3dc7de" providerId="ADAL" clId="{6DAF927C-F3AB-4948-AF46-4525D4EEF0B0}" dt="2023-03-23T16:10:25.778" v="5429" actId="47"/>
        <pc:sldMkLst>
          <pc:docMk/>
          <pc:sldMk cId="1295289147" sldId="293"/>
        </pc:sldMkLst>
      </pc:sldChg>
      <pc:sldChg chg="modSp mod ord">
        <pc:chgData name="Nadie GEORGET" userId="fcec0fba-0b3f-4ccd-a0fe-38d7af3dc7de" providerId="ADAL" clId="{6DAF927C-F3AB-4948-AF46-4525D4EEF0B0}" dt="2023-03-23T16:47:18.136" v="6657" actId="113"/>
        <pc:sldMkLst>
          <pc:docMk/>
          <pc:sldMk cId="3534117882" sldId="294"/>
        </pc:sldMkLst>
        <pc:spChg chg="mod">
          <ac:chgData name="Nadie GEORGET" userId="fcec0fba-0b3f-4ccd-a0fe-38d7af3dc7de" providerId="ADAL" clId="{6DAF927C-F3AB-4948-AF46-4525D4EEF0B0}" dt="2023-03-23T13:42:42.497" v="2140" actId="20577"/>
          <ac:spMkLst>
            <pc:docMk/>
            <pc:sldMk cId="3534117882" sldId="294"/>
            <ac:spMk id="2" creationId="{39A2A235-533B-374F-0EB1-0CEECBD0F853}"/>
          </ac:spMkLst>
        </pc:spChg>
        <pc:spChg chg="mod">
          <ac:chgData name="Nadie GEORGET" userId="fcec0fba-0b3f-4ccd-a0fe-38d7af3dc7de" providerId="ADAL" clId="{6DAF927C-F3AB-4948-AF46-4525D4EEF0B0}" dt="2023-03-23T16:47:18.136" v="6657" actId="113"/>
          <ac:spMkLst>
            <pc:docMk/>
            <pc:sldMk cId="3534117882" sldId="294"/>
            <ac:spMk id="3" creationId="{0CAE5549-3CED-EC95-A0E7-7B44A6B0CD24}"/>
          </ac:spMkLst>
        </pc:spChg>
      </pc:sldChg>
      <pc:sldChg chg="modSp mod">
        <pc:chgData name="Nadie GEORGET" userId="fcec0fba-0b3f-4ccd-a0fe-38d7af3dc7de" providerId="ADAL" clId="{6DAF927C-F3AB-4948-AF46-4525D4EEF0B0}" dt="2023-03-23T14:10:15.420" v="3442" actId="27636"/>
        <pc:sldMkLst>
          <pc:docMk/>
          <pc:sldMk cId="3521623027" sldId="295"/>
        </pc:sldMkLst>
        <pc:spChg chg="mod">
          <ac:chgData name="Nadie GEORGET" userId="fcec0fba-0b3f-4ccd-a0fe-38d7af3dc7de" providerId="ADAL" clId="{6DAF927C-F3AB-4948-AF46-4525D4EEF0B0}" dt="2023-03-23T14:10:15.420" v="3442" actId="27636"/>
          <ac:spMkLst>
            <pc:docMk/>
            <pc:sldMk cId="3521623027" sldId="295"/>
            <ac:spMk id="2" creationId="{00000000-0000-0000-0000-000000000000}"/>
          </ac:spMkLst>
        </pc:spChg>
        <pc:spChg chg="mod">
          <ac:chgData name="Nadie GEORGET" userId="fcec0fba-0b3f-4ccd-a0fe-38d7af3dc7de" providerId="ADAL" clId="{6DAF927C-F3AB-4948-AF46-4525D4EEF0B0}" dt="2023-03-23T13:49:14.106" v="2268" actId="14100"/>
          <ac:spMkLst>
            <pc:docMk/>
            <pc:sldMk cId="3521623027" sldId="295"/>
            <ac:spMk id="3" creationId="{00000000-0000-0000-0000-000000000000}"/>
          </ac:spMkLst>
        </pc:spChg>
      </pc:sldChg>
      <pc:sldChg chg="del">
        <pc:chgData name="Nadie GEORGET" userId="fcec0fba-0b3f-4ccd-a0fe-38d7af3dc7de" providerId="ADAL" clId="{6DAF927C-F3AB-4948-AF46-4525D4EEF0B0}" dt="2023-03-23T15:50:46.825" v="4742" actId="47"/>
        <pc:sldMkLst>
          <pc:docMk/>
          <pc:sldMk cId="3871436702" sldId="296"/>
        </pc:sldMkLst>
      </pc:sldChg>
      <pc:sldChg chg="del">
        <pc:chgData name="Nadie GEORGET" userId="fcec0fba-0b3f-4ccd-a0fe-38d7af3dc7de" providerId="ADAL" clId="{6DAF927C-F3AB-4948-AF46-4525D4EEF0B0}" dt="2023-03-23T16:39:40.202" v="6262" actId="47"/>
        <pc:sldMkLst>
          <pc:docMk/>
          <pc:sldMk cId="2237423218" sldId="298"/>
        </pc:sldMkLst>
      </pc:sldChg>
      <pc:sldChg chg="modSp mod">
        <pc:chgData name="Nadie GEORGET" userId="fcec0fba-0b3f-4ccd-a0fe-38d7af3dc7de" providerId="ADAL" clId="{6DAF927C-F3AB-4948-AF46-4525D4EEF0B0}" dt="2023-03-23T15:55:06.512" v="4942" actId="20577"/>
        <pc:sldMkLst>
          <pc:docMk/>
          <pc:sldMk cId="938856980" sldId="300"/>
        </pc:sldMkLst>
        <pc:spChg chg="mod">
          <ac:chgData name="Nadie GEORGET" userId="fcec0fba-0b3f-4ccd-a0fe-38d7af3dc7de" providerId="ADAL" clId="{6DAF927C-F3AB-4948-AF46-4525D4EEF0B0}" dt="2023-03-23T15:55:06.512" v="4942" actId="20577"/>
          <ac:spMkLst>
            <pc:docMk/>
            <pc:sldMk cId="938856980" sldId="300"/>
            <ac:spMk id="3" creationId="{00000000-0000-0000-0000-000000000000}"/>
          </ac:spMkLst>
        </pc:spChg>
      </pc:sldChg>
      <pc:sldChg chg="addSp delSp modSp mod">
        <pc:chgData name="Nadie GEORGET" userId="fcec0fba-0b3f-4ccd-a0fe-38d7af3dc7de" providerId="ADAL" clId="{6DAF927C-F3AB-4948-AF46-4525D4EEF0B0}" dt="2023-03-23T16:09:59.711" v="5427" actId="113"/>
        <pc:sldMkLst>
          <pc:docMk/>
          <pc:sldMk cId="3465213024" sldId="301"/>
        </pc:sldMkLst>
        <pc:spChg chg="mod">
          <ac:chgData name="Nadie GEORGET" userId="fcec0fba-0b3f-4ccd-a0fe-38d7af3dc7de" providerId="ADAL" clId="{6DAF927C-F3AB-4948-AF46-4525D4EEF0B0}" dt="2023-03-23T16:04:10.736" v="5093" actId="20577"/>
          <ac:spMkLst>
            <pc:docMk/>
            <pc:sldMk cId="3465213024" sldId="301"/>
            <ac:spMk id="3" creationId="{EC8F158D-67A1-4F57-A937-DA5A2A94B1DB}"/>
          </ac:spMkLst>
        </pc:spChg>
        <pc:spChg chg="add mod">
          <ac:chgData name="Nadie GEORGET" userId="fcec0fba-0b3f-4ccd-a0fe-38d7af3dc7de" providerId="ADAL" clId="{6DAF927C-F3AB-4948-AF46-4525D4EEF0B0}" dt="2023-03-23T16:09:59.711" v="5427" actId="113"/>
          <ac:spMkLst>
            <pc:docMk/>
            <pc:sldMk cId="3465213024" sldId="301"/>
            <ac:spMk id="4" creationId="{D7332B74-2C8D-B899-73A8-52C1427CC4BD}"/>
          </ac:spMkLst>
        </pc:spChg>
        <pc:picChg chg="del">
          <ac:chgData name="Nadie GEORGET" userId="fcec0fba-0b3f-4ccd-a0fe-38d7af3dc7de" providerId="ADAL" clId="{6DAF927C-F3AB-4948-AF46-4525D4EEF0B0}" dt="2023-03-23T15:58:47.675" v="4997" actId="478"/>
          <ac:picMkLst>
            <pc:docMk/>
            <pc:sldMk cId="3465213024" sldId="301"/>
            <ac:picMk id="5" creationId="{97B5CF4F-C0A7-7F69-CA67-478B913F63CF}"/>
          </ac:picMkLst>
        </pc:picChg>
      </pc:sldChg>
      <pc:sldChg chg="del">
        <pc:chgData name="Nadie GEORGET" userId="fcec0fba-0b3f-4ccd-a0fe-38d7af3dc7de" providerId="ADAL" clId="{6DAF927C-F3AB-4948-AF46-4525D4EEF0B0}" dt="2023-03-23T16:10:37.806" v="5430" actId="47"/>
        <pc:sldMkLst>
          <pc:docMk/>
          <pc:sldMk cId="2668358173" sldId="302"/>
        </pc:sldMkLst>
      </pc:sldChg>
      <pc:sldChg chg="del">
        <pc:chgData name="Nadie GEORGET" userId="fcec0fba-0b3f-4ccd-a0fe-38d7af3dc7de" providerId="ADAL" clId="{6DAF927C-F3AB-4948-AF46-4525D4EEF0B0}" dt="2023-03-23T16:10:20.609" v="5428" actId="47"/>
        <pc:sldMkLst>
          <pc:docMk/>
          <pc:sldMk cId="1715080214" sldId="303"/>
        </pc:sldMkLst>
      </pc:sldChg>
      <pc:sldChg chg="del">
        <pc:chgData name="Nadie GEORGET" userId="fcec0fba-0b3f-4ccd-a0fe-38d7af3dc7de" providerId="ADAL" clId="{6DAF927C-F3AB-4948-AF46-4525D4EEF0B0}" dt="2023-03-23T16:10:41.191" v="5431" actId="47"/>
        <pc:sldMkLst>
          <pc:docMk/>
          <pc:sldMk cId="4041474371" sldId="304"/>
        </pc:sldMkLst>
      </pc:sldChg>
      <pc:sldChg chg="addSp delSp modSp mod">
        <pc:chgData name="Nadie GEORGET" userId="fcec0fba-0b3f-4ccd-a0fe-38d7af3dc7de" providerId="ADAL" clId="{6DAF927C-F3AB-4948-AF46-4525D4EEF0B0}" dt="2023-03-23T17:15:53.638" v="8034" actId="20577"/>
        <pc:sldMkLst>
          <pc:docMk/>
          <pc:sldMk cId="1960822324" sldId="305"/>
        </pc:sldMkLst>
        <pc:spChg chg="mod">
          <ac:chgData name="Nadie GEORGET" userId="fcec0fba-0b3f-4ccd-a0fe-38d7af3dc7de" providerId="ADAL" clId="{6DAF927C-F3AB-4948-AF46-4525D4EEF0B0}" dt="2023-03-23T17:15:53.638" v="8034" actId="20577"/>
          <ac:spMkLst>
            <pc:docMk/>
            <pc:sldMk cId="1960822324" sldId="305"/>
            <ac:spMk id="2" creationId="{00000000-0000-0000-0000-000000000000}"/>
          </ac:spMkLst>
        </pc:spChg>
        <pc:spChg chg="del mod">
          <ac:chgData name="Nadie GEORGET" userId="fcec0fba-0b3f-4ccd-a0fe-38d7af3dc7de" providerId="ADAL" clId="{6DAF927C-F3AB-4948-AF46-4525D4EEF0B0}" dt="2023-03-23T16:42:24.288" v="6377" actId="478"/>
          <ac:spMkLst>
            <pc:docMk/>
            <pc:sldMk cId="1960822324" sldId="305"/>
            <ac:spMk id="3" creationId="{00000000-0000-0000-0000-000000000000}"/>
          </ac:spMkLst>
        </pc:spChg>
        <pc:spChg chg="add del mod">
          <ac:chgData name="Nadie GEORGET" userId="fcec0fba-0b3f-4ccd-a0fe-38d7af3dc7de" providerId="ADAL" clId="{6DAF927C-F3AB-4948-AF46-4525D4EEF0B0}" dt="2023-03-23T16:42:35.032" v="6379" actId="478"/>
          <ac:spMkLst>
            <pc:docMk/>
            <pc:sldMk cId="1960822324" sldId="305"/>
            <ac:spMk id="5" creationId="{49693470-7628-EE01-A669-77C9ACAE0FA3}"/>
          </ac:spMkLst>
        </pc:spChg>
        <pc:spChg chg="add mod">
          <ac:chgData name="Nadie GEORGET" userId="fcec0fba-0b3f-4ccd-a0fe-38d7af3dc7de" providerId="ADAL" clId="{6DAF927C-F3AB-4948-AF46-4525D4EEF0B0}" dt="2023-03-23T17:15:00.515" v="7980" actId="1076"/>
          <ac:spMkLst>
            <pc:docMk/>
            <pc:sldMk cId="1960822324" sldId="305"/>
            <ac:spMk id="6" creationId="{8E359B6D-44CA-D9FA-60DB-920C2447EE01}"/>
          </ac:spMkLst>
        </pc:spChg>
      </pc:sldChg>
      <pc:sldChg chg="modSp mod">
        <pc:chgData name="Nadie GEORGET" userId="fcec0fba-0b3f-4ccd-a0fe-38d7af3dc7de" providerId="ADAL" clId="{6DAF927C-F3AB-4948-AF46-4525D4EEF0B0}" dt="2023-03-23T16:52:35.229" v="6851" actId="255"/>
        <pc:sldMkLst>
          <pc:docMk/>
          <pc:sldMk cId="436755147" sldId="306"/>
        </pc:sldMkLst>
        <pc:spChg chg="mod">
          <ac:chgData name="Nadie GEORGET" userId="fcec0fba-0b3f-4ccd-a0fe-38d7af3dc7de" providerId="ADAL" clId="{6DAF927C-F3AB-4948-AF46-4525D4EEF0B0}" dt="2023-03-23T16:51:07.132" v="6687" actId="20577"/>
          <ac:spMkLst>
            <pc:docMk/>
            <pc:sldMk cId="436755147" sldId="306"/>
            <ac:spMk id="2" creationId="{00000000-0000-0000-0000-000000000000}"/>
          </ac:spMkLst>
        </pc:spChg>
        <pc:spChg chg="mod">
          <ac:chgData name="Nadie GEORGET" userId="fcec0fba-0b3f-4ccd-a0fe-38d7af3dc7de" providerId="ADAL" clId="{6DAF927C-F3AB-4948-AF46-4525D4EEF0B0}" dt="2023-03-23T16:52:35.229" v="6851" actId="255"/>
          <ac:spMkLst>
            <pc:docMk/>
            <pc:sldMk cId="436755147" sldId="306"/>
            <ac:spMk id="3" creationId="{00000000-0000-0000-0000-000000000000}"/>
          </ac:spMkLst>
        </pc:spChg>
      </pc:sldChg>
      <pc:sldChg chg="modSp mod">
        <pc:chgData name="Nadie GEORGET" userId="fcec0fba-0b3f-4ccd-a0fe-38d7af3dc7de" providerId="ADAL" clId="{6DAF927C-F3AB-4948-AF46-4525D4EEF0B0}" dt="2023-03-23T17:13:35.241" v="7971" actId="1076"/>
        <pc:sldMkLst>
          <pc:docMk/>
          <pc:sldMk cId="1765709019" sldId="307"/>
        </pc:sldMkLst>
        <pc:spChg chg="mod">
          <ac:chgData name="Nadie GEORGET" userId="fcec0fba-0b3f-4ccd-a0fe-38d7af3dc7de" providerId="ADAL" clId="{6DAF927C-F3AB-4948-AF46-4525D4EEF0B0}" dt="2023-03-23T17:13:35.241" v="7971" actId="1076"/>
          <ac:spMkLst>
            <pc:docMk/>
            <pc:sldMk cId="1765709019" sldId="307"/>
            <ac:spMk id="2" creationId="{3B9D54EF-3116-6950-650B-D78E6C23A5C6}"/>
          </ac:spMkLst>
        </pc:spChg>
      </pc:sldChg>
      <pc:sldChg chg="addSp delSp modSp mod modClrScheme chgLayout">
        <pc:chgData name="Nadie GEORGET" userId="fcec0fba-0b3f-4ccd-a0fe-38d7af3dc7de" providerId="ADAL" clId="{6DAF927C-F3AB-4948-AF46-4525D4EEF0B0}" dt="2023-03-23T15:24:55.978" v="4484" actId="1076"/>
        <pc:sldMkLst>
          <pc:docMk/>
          <pc:sldMk cId="1601426792" sldId="308"/>
        </pc:sldMkLst>
        <pc:spChg chg="del mod ord">
          <ac:chgData name="Nadie GEORGET" userId="fcec0fba-0b3f-4ccd-a0fe-38d7af3dc7de" providerId="ADAL" clId="{6DAF927C-F3AB-4948-AF46-4525D4EEF0B0}" dt="2023-03-23T15:15:18.128" v="4396" actId="478"/>
          <ac:spMkLst>
            <pc:docMk/>
            <pc:sldMk cId="1601426792" sldId="308"/>
            <ac:spMk id="2" creationId="{E48772CC-0C17-A0A6-9A10-D0CDA87599EE}"/>
          </ac:spMkLst>
        </pc:spChg>
        <pc:spChg chg="del mod ord">
          <ac:chgData name="Nadie GEORGET" userId="fcec0fba-0b3f-4ccd-a0fe-38d7af3dc7de" providerId="ADAL" clId="{6DAF927C-F3AB-4948-AF46-4525D4EEF0B0}" dt="2023-03-23T15:13:41.115" v="4333" actId="22"/>
          <ac:spMkLst>
            <pc:docMk/>
            <pc:sldMk cId="1601426792" sldId="308"/>
            <ac:spMk id="3" creationId="{C4FC3280-FA6B-9271-ED9E-730EB651BF9A}"/>
          </ac:spMkLst>
        </pc:spChg>
        <pc:spChg chg="add mod ord">
          <ac:chgData name="Nadie GEORGET" userId="fcec0fba-0b3f-4ccd-a0fe-38d7af3dc7de" providerId="ADAL" clId="{6DAF927C-F3AB-4948-AF46-4525D4EEF0B0}" dt="2023-03-23T15:23:15.293" v="4468" actId="1076"/>
          <ac:spMkLst>
            <pc:docMk/>
            <pc:sldMk cId="1601426792" sldId="308"/>
            <ac:spMk id="4" creationId="{D0C5D38B-40D7-B425-5943-DA533F637F44}"/>
          </ac:spMkLst>
        </pc:spChg>
        <pc:spChg chg="add mod ord">
          <ac:chgData name="Nadie GEORGET" userId="fcec0fba-0b3f-4ccd-a0fe-38d7af3dc7de" providerId="ADAL" clId="{6DAF927C-F3AB-4948-AF46-4525D4EEF0B0}" dt="2023-03-23T15:24:39.571" v="4482" actId="1076"/>
          <ac:spMkLst>
            <pc:docMk/>
            <pc:sldMk cId="1601426792" sldId="308"/>
            <ac:spMk id="5" creationId="{21D5D1C6-6EE9-6F84-23F0-A8FCA8A70B1D}"/>
          </ac:spMkLst>
        </pc:spChg>
        <pc:spChg chg="add del mod ord">
          <ac:chgData name="Nadie GEORGET" userId="fcec0fba-0b3f-4ccd-a0fe-38d7af3dc7de" providerId="ADAL" clId="{6DAF927C-F3AB-4948-AF46-4525D4EEF0B0}" dt="2023-03-23T15:14:00.080" v="4336" actId="22"/>
          <ac:spMkLst>
            <pc:docMk/>
            <pc:sldMk cId="1601426792" sldId="308"/>
            <ac:spMk id="6" creationId="{462ACA55-3173-4469-9242-6FD4C5A6676B}"/>
          </ac:spMkLst>
        </pc:spChg>
        <pc:spChg chg="add del mod">
          <ac:chgData name="Nadie GEORGET" userId="fcec0fba-0b3f-4ccd-a0fe-38d7af3dc7de" providerId="ADAL" clId="{6DAF927C-F3AB-4948-AF46-4525D4EEF0B0}" dt="2023-03-23T15:15:21.021" v="4397" actId="478"/>
          <ac:spMkLst>
            <pc:docMk/>
            <pc:sldMk cId="1601426792" sldId="308"/>
            <ac:spMk id="12" creationId="{D492925B-FEBB-8513-0166-911D6D427A1B}"/>
          </ac:spMkLst>
        </pc:spChg>
        <pc:spChg chg="add del mod">
          <ac:chgData name="Nadie GEORGET" userId="fcec0fba-0b3f-4ccd-a0fe-38d7af3dc7de" providerId="ADAL" clId="{6DAF927C-F3AB-4948-AF46-4525D4EEF0B0}" dt="2023-03-23T15:24:21.057" v="4478" actId="478"/>
          <ac:spMkLst>
            <pc:docMk/>
            <pc:sldMk cId="1601426792" sldId="308"/>
            <ac:spMk id="16" creationId="{0B7BEF6A-205D-BD8B-118D-1DC6194A939B}"/>
          </ac:spMkLst>
        </pc:spChg>
        <pc:picChg chg="add mod ord">
          <ac:chgData name="Nadie GEORGET" userId="fcec0fba-0b3f-4ccd-a0fe-38d7af3dc7de" providerId="ADAL" clId="{6DAF927C-F3AB-4948-AF46-4525D4EEF0B0}" dt="2023-03-23T15:21:33.173" v="4429" actId="1076"/>
          <ac:picMkLst>
            <pc:docMk/>
            <pc:sldMk cId="1601426792" sldId="308"/>
            <ac:picMk id="8" creationId="{7A13024C-0865-C112-0A56-3169F7669DEE}"/>
          </ac:picMkLst>
        </pc:picChg>
        <pc:picChg chg="add del mod ord">
          <ac:chgData name="Nadie GEORGET" userId="fcec0fba-0b3f-4ccd-a0fe-38d7af3dc7de" providerId="ADAL" clId="{6DAF927C-F3AB-4948-AF46-4525D4EEF0B0}" dt="2023-03-23T15:24:08.725" v="4474" actId="478"/>
          <ac:picMkLst>
            <pc:docMk/>
            <pc:sldMk cId="1601426792" sldId="308"/>
            <ac:picMk id="10" creationId="{A30D3F73-36D3-DCD8-51EC-18FA26A595BF}"/>
          </ac:picMkLst>
        </pc:picChg>
        <pc:picChg chg="add mod">
          <ac:chgData name="Nadie GEORGET" userId="fcec0fba-0b3f-4ccd-a0fe-38d7af3dc7de" providerId="ADAL" clId="{6DAF927C-F3AB-4948-AF46-4525D4EEF0B0}" dt="2023-03-23T15:24:52.337" v="4483" actId="1076"/>
          <ac:picMkLst>
            <pc:docMk/>
            <pc:sldMk cId="1601426792" sldId="308"/>
            <ac:picMk id="14" creationId="{816A8217-AAE9-78F2-D793-F4B216EF936C}"/>
          </ac:picMkLst>
        </pc:picChg>
        <pc:picChg chg="add mod">
          <ac:chgData name="Nadie GEORGET" userId="fcec0fba-0b3f-4ccd-a0fe-38d7af3dc7de" providerId="ADAL" clId="{6DAF927C-F3AB-4948-AF46-4525D4EEF0B0}" dt="2023-03-23T15:24:55.978" v="4484" actId="1076"/>
          <ac:picMkLst>
            <pc:docMk/>
            <pc:sldMk cId="1601426792" sldId="308"/>
            <ac:picMk id="1026" creationId="{C5B0EFD0-98B6-F2CA-8C0E-0877542DCE08}"/>
          </ac:picMkLst>
        </pc:picChg>
      </pc:sldChg>
      <pc:sldChg chg="modSp new mod">
        <pc:chgData name="Nadie GEORGET" userId="fcec0fba-0b3f-4ccd-a0fe-38d7af3dc7de" providerId="ADAL" clId="{6DAF927C-F3AB-4948-AF46-4525D4EEF0B0}" dt="2023-03-23T15:55:51.332" v="4965" actId="1076"/>
        <pc:sldMkLst>
          <pc:docMk/>
          <pc:sldMk cId="4261754882" sldId="309"/>
        </pc:sldMkLst>
        <pc:spChg chg="mod">
          <ac:chgData name="Nadie GEORGET" userId="fcec0fba-0b3f-4ccd-a0fe-38d7af3dc7de" providerId="ADAL" clId="{6DAF927C-F3AB-4948-AF46-4525D4EEF0B0}" dt="2023-03-23T15:55:51.332" v="4965" actId="1076"/>
          <ac:spMkLst>
            <pc:docMk/>
            <pc:sldMk cId="4261754882" sldId="309"/>
            <ac:spMk id="2" creationId="{5C9C55BE-5F38-2947-8893-335D5BA9B834}"/>
          </ac:spMkLst>
        </pc:spChg>
        <pc:spChg chg="mod">
          <ac:chgData name="Nadie GEORGET" userId="fcec0fba-0b3f-4ccd-a0fe-38d7af3dc7de" providerId="ADAL" clId="{6DAF927C-F3AB-4948-AF46-4525D4EEF0B0}" dt="2023-03-23T15:47:31.359" v="4720" actId="20577"/>
          <ac:spMkLst>
            <pc:docMk/>
            <pc:sldMk cId="4261754882" sldId="309"/>
            <ac:spMk id="3" creationId="{11292BC8-7EA3-CEA1-E59B-59113F6D6AA3}"/>
          </ac:spMkLst>
        </pc:spChg>
      </pc:sldChg>
      <pc:sldChg chg="modSp new mod">
        <pc:chgData name="Nadie GEORGET" userId="fcec0fba-0b3f-4ccd-a0fe-38d7af3dc7de" providerId="ADAL" clId="{6DAF927C-F3AB-4948-AF46-4525D4EEF0B0}" dt="2023-03-23T17:14:01.943" v="7975" actId="255"/>
        <pc:sldMkLst>
          <pc:docMk/>
          <pc:sldMk cId="2689803272" sldId="310"/>
        </pc:sldMkLst>
        <pc:spChg chg="mod">
          <ac:chgData name="Nadie GEORGET" userId="fcec0fba-0b3f-4ccd-a0fe-38d7af3dc7de" providerId="ADAL" clId="{6DAF927C-F3AB-4948-AF46-4525D4EEF0B0}" dt="2023-03-23T17:14:01.943" v="7975" actId="255"/>
          <ac:spMkLst>
            <pc:docMk/>
            <pc:sldMk cId="2689803272" sldId="310"/>
            <ac:spMk id="2" creationId="{94E805AB-66FD-0C71-42DE-D34211E0116C}"/>
          </ac:spMkLst>
        </pc:spChg>
        <pc:spChg chg="mod">
          <ac:chgData name="Nadie GEORGET" userId="fcec0fba-0b3f-4ccd-a0fe-38d7af3dc7de" providerId="ADAL" clId="{6DAF927C-F3AB-4948-AF46-4525D4EEF0B0}" dt="2023-03-23T17:02:20.489" v="7475" actId="14100"/>
          <ac:spMkLst>
            <pc:docMk/>
            <pc:sldMk cId="2689803272" sldId="310"/>
            <ac:spMk id="3" creationId="{8C04718B-88CE-6C56-EC1F-F90977B19C7D}"/>
          </ac:spMkLst>
        </pc:spChg>
      </pc:sldChg>
      <pc:sldChg chg="modSp new mod">
        <pc:chgData name="Nadie GEORGET" userId="fcec0fba-0b3f-4ccd-a0fe-38d7af3dc7de" providerId="ADAL" clId="{6DAF927C-F3AB-4948-AF46-4525D4EEF0B0}" dt="2023-03-27T07:25:05.883" v="8197" actId="1076"/>
        <pc:sldMkLst>
          <pc:docMk/>
          <pc:sldMk cId="3335243595" sldId="311"/>
        </pc:sldMkLst>
        <pc:spChg chg="mod">
          <ac:chgData name="Nadie GEORGET" userId="fcec0fba-0b3f-4ccd-a0fe-38d7af3dc7de" providerId="ADAL" clId="{6DAF927C-F3AB-4948-AF46-4525D4EEF0B0}" dt="2023-03-27T07:23:43.331" v="8065" actId="113"/>
          <ac:spMkLst>
            <pc:docMk/>
            <pc:sldMk cId="3335243595" sldId="311"/>
            <ac:spMk id="2" creationId="{D3EC6DB5-4861-3FEC-5AF4-E513B43EB5FB}"/>
          </ac:spMkLst>
        </pc:spChg>
        <pc:spChg chg="mod">
          <ac:chgData name="Nadie GEORGET" userId="fcec0fba-0b3f-4ccd-a0fe-38d7af3dc7de" providerId="ADAL" clId="{6DAF927C-F3AB-4948-AF46-4525D4EEF0B0}" dt="2023-03-27T07:25:05.883" v="8197" actId="1076"/>
          <ac:spMkLst>
            <pc:docMk/>
            <pc:sldMk cId="3335243595" sldId="311"/>
            <ac:spMk id="3" creationId="{8DF08B98-9489-31AA-AF4F-F3A83FC31F0C}"/>
          </ac:spMkLst>
        </pc:spChg>
      </pc:sldChg>
    </pc:docChg>
  </pc:docChgLst>
  <pc:docChgLst>
    <pc:chgData name="Nadie GEORGET" userId="fcec0fba-0b3f-4ccd-a0fe-38d7af3dc7de" providerId="ADAL" clId="{1C818739-F9B3-406F-A2EF-87E8DA16C4EF}"/>
    <pc:docChg chg="undo custSel addSld delSld modSld sldOrd">
      <pc:chgData name="Nadie GEORGET" userId="fcec0fba-0b3f-4ccd-a0fe-38d7af3dc7de" providerId="ADAL" clId="{1C818739-F9B3-406F-A2EF-87E8DA16C4EF}" dt="2023-03-29T07:22:15.581" v="15439" actId="20577"/>
      <pc:docMkLst>
        <pc:docMk/>
      </pc:docMkLst>
      <pc:sldChg chg="modSp mod">
        <pc:chgData name="Nadie GEORGET" userId="fcec0fba-0b3f-4ccd-a0fe-38d7af3dc7de" providerId="ADAL" clId="{1C818739-F9B3-406F-A2EF-87E8DA16C4EF}" dt="2023-03-27T08:08:31.244" v="175" actId="6549"/>
        <pc:sldMkLst>
          <pc:docMk/>
          <pc:sldMk cId="545945385" sldId="256"/>
        </pc:sldMkLst>
        <pc:spChg chg="mod">
          <ac:chgData name="Nadie GEORGET" userId="fcec0fba-0b3f-4ccd-a0fe-38d7af3dc7de" providerId="ADAL" clId="{1C818739-F9B3-406F-A2EF-87E8DA16C4EF}" dt="2023-03-27T08:08:31.244" v="175" actId="6549"/>
          <ac:spMkLst>
            <pc:docMk/>
            <pc:sldMk cId="545945385" sldId="256"/>
            <ac:spMk id="2" creationId="{00000000-0000-0000-0000-000000000000}"/>
          </ac:spMkLst>
        </pc:spChg>
      </pc:sldChg>
      <pc:sldChg chg="del">
        <pc:chgData name="Nadie GEORGET" userId="fcec0fba-0b3f-4ccd-a0fe-38d7af3dc7de" providerId="ADAL" clId="{1C818739-F9B3-406F-A2EF-87E8DA16C4EF}" dt="2023-03-27T09:41:01.251" v="3277" actId="47"/>
        <pc:sldMkLst>
          <pc:docMk/>
          <pc:sldMk cId="91475360" sldId="258"/>
        </pc:sldMkLst>
      </pc:sldChg>
      <pc:sldChg chg="modSp mod">
        <pc:chgData name="Nadie GEORGET" userId="fcec0fba-0b3f-4ccd-a0fe-38d7af3dc7de" providerId="ADAL" clId="{1C818739-F9B3-406F-A2EF-87E8DA16C4EF}" dt="2023-03-27T14:10:28.055" v="11867" actId="1076"/>
        <pc:sldMkLst>
          <pc:docMk/>
          <pc:sldMk cId="337787247" sldId="259"/>
        </pc:sldMkLst>
        <pc:spChg chg="mod">
          <ac:chgData name="Nadie GEORGET" userId="fcec0fba-0b3f-4ccd-a0fe-38d7af3dc7de" providerId="ADAL" clId="{1C818739-F9B3-406F-A2EF-87E8DA16C4EF}" dt="2023-03-27T14:10:16.299" v="11866" actId="20577"/>
          <ac:spMkLst>
            <pc:docMk/>
            <pc:sldMk cId="337787247" sldId="259"/>
            <ac:spMk id="2" creationId="{00000000-0000-0000-0000-000000000000}"/>
          </ac:spMkLst>
        </pc:spChg>
        <pc:spChg chg="mod">
          <ac:chgData name="Nadie GEORGET" userId="fcec0fba-0b3f-4ccd-a0fe-38d7af3dc7de" providerId="ADAL" clId="{1C818739-F9B3-406F-A2EF-87E8DA16C4EF}" dt="2023-03-27T14:10:28.055" v="11867" actId="1076"/>
          <ac:spMkLst>
            <pc:docMk/>
            <pc:sldMk cId="337787247" sldId="259"/>
            <ac:spMk id="3" creationId="{00000000-0000-0000-0000-000000000000}"/>
          </ac:spMkLst>
        </pc:spChg>
      </pc:sldChg>
      <pc:sldChg chg="addSp delSp modSp mod">
        <pc:chgData name="Nadie GEORGET" userId="fcec0fba-0b3f-4ccd-a0fe-38d7af3dc7de" providerId="ADAL" clId="{1C818739-F9B3-406F-A2EF-87E8DA16C4EF}" dt="2023-03-27T15:11:08.102" v="14499" actId="255"/>
        <pc:sldMkLst>
          <pc:docMk/>
          <pc:sldMk cId="886654091" sldId="262"/>
        </pc:sldMkLst>
        <pc:spChg chg="mod">
          <ac:chgData name="Nadie GEORGET" userId="fcec0fba-0b3f-4ccd-a0fe-38d7af3dc7de" providerId="ADAL" clId="{1C818739-F9B3-406F-A2EF-87E8DA16C4EF}" dt="2023-03-27T13:57:20.187" v="11182" actId="1076"/>
          <ac:spMkLst>
            <pc:docMk/>
            <pc:sldMk cId="886654091" sldId="262"/>
            <ac:spMk id="2" creationId="{00000000-0000-0000-0000-000000000000}"/>
          </ac:spMkLst>
        </pc:spChg>
        <pc:spChg chg="del mod">
          <ac:chgData name="Nadie GEORGET" userId="fcec0fba-0b3f-4ccd-a0fe-38d7af3dc7de" providerId="ADAL" clId="{1C818739-F9B3-406F-A2EF-87E8DA16C4EF}" dt="2023-03-27T13:40:55.745" v="9955" actId="478"/>
          <ac:spMkLst>
            <pc:docMk/>
            <pc:sldMk cId="886654091" sldId="262"/>
            <ac:spMk id="3" creationId="{23D2E675-EC95-703F-ED39-E242229254CF}"/>
          </ac:spMkLst>
        </pc:spChg>
        <pc:spChg chg="add mod">
          <ac:chgData name="Nadie GEORGET" userId="fcec0fba-0b3f-4ccd-a0fe-38d7af3dc7de" providerId="ADAL" clId="{1C818739-F9B3-406F-A2EF-87E8DA16C4EF}" dt="2023-03-27T15:11:08.102" v="14499" actId="255"/>
          <ac:spMkLst>
            <pc:docMk/>
            <pc:sldMk cId="886654091" sldId="262"/>
            <ac:spMk id="4" creationId="{9FEE8F75-7E58-7869-D324-CE5E360A321E}"/>
          </ac:spMkLst>
        </pc:spChg>
        <pc:picChg chg="del">
          <ac:chgData name="Nadie GEORGET" userId="fcec0fba-0b3f-4ccd-a0fe-38d7af3dc7de" providerId="ADAL" clId="{1C818739-F9B3-406F-A2EF-87E8DA16C4EF}" dt="2023-03-27T13:33:31.440" v="9751" actId="478"/>
          <ac:picMkLst>
            <pc:docMk/>
            <pc:sldMk cId="886654091" sldId="262"/>
            <ac:picMk id="2050" creationId="{80630998-2C76-AADA-D974-CCF5B69975F4}"/>
          </ac:picMkLst>
        </pc:picChg>
      </pc:sldChg>
      <pc:sldChg chg="modSp mod ord">
        <pc:chgData name="Nadie GEORGET" userId="fcec0fba-0b3f-4ccd-a0fe-38d7af3dc7de" providerId="ADAL" clId="{1C818739-F9B3-406F-A2EF-87E8DA16C4EF}" dt="2023-03-27T14:58:07.126" v="14400" actId="1076"/>
        <pc:sldMkLst>
          <pc:docMk/>
          <pc:sldMk cId="3475968232" sldId="273"/>
        </pc:sldMkLst>
        <pc:spChg chg="mod">
          <ac:chgData name="Nadie GEORGET" userId="fcec0fba-0b3f-4ccd-a0fe-38d7af3dc7de" providerId="ADAL" clId="{1C818739-F9B3-406F-A2EF-87E8DA16C4EF}" dt="2023-03-27T14:58:07.126" v="14400" actId="1076"/>
          <ac:spMkLst>
            <pc:docMk/>
            <pc:sldMk cId="3475968232" sldId="273"/>
            <ac:spMk id="2" creationId="{00000000-0000-0000-0000-000000000000}"/>
          </ac:spMkLst>
        </pc:spChg>
        <pc:spChg chg="mod">
          <ac:chgData name="Nadie GEORGET" userId="fcec0fba-0b3f-4ccd-a0fe-38d7af3dc7de" providerId="ADAL" clId="{1C818739-F9B3-406F-A2EF-87E8DA16C4EF}" dt="2023-03-27T14:22:10.044" v="12217" actId="6549"/>
          <ac:spMkLst>
            <pc:docMk/>
            <pc:sldMk cId="3475968232" sldId="273"/>
            <ac:spMk id="3" creationId="{00000000-0000-0000-0000-000000000000}"/>
          </ac:spMkLst>
        </pc:spChg>
      </pc:sldChg>
      <pc:sldChg chg="modSp mod">
        <pc:chgData name="Nadie GEORGET" userId="fcec0fba-0b3f-4ccd-a0fe-38d7af3dc7de" providerId="ADAL" clId="{1C818739-F9B3-406F-A2EF-87E8DA16C4EF}" dt="2023-03-27T14:54:36.782" v="14373" actId="1076"/>
        <pc:sldMkLst>
          <pc:docMk/>
          <pc:sldMk cId="164344224" sldId="274"/>
        </pc:sldMkLst>
        <pc:spChg chg="mod">
          <ac:chgData name="Nadie GEORGET" userId="fcec0fba-0b3f-4ccd-a0fe-38d7af3dc7de" providerId="ADAL" clId="{1C818739-F9B3-406F-A2EF-87E8DA16C4EF}" dt="2023-03-27T14:53:14.666" v="14343" actId="255"/>
          <ac:spMkLst>
            <pc:docMk/>
            <pc:sldMk cId="164344224" sldId="274"/>
            <ac:spMk id="4" creationId="{00000000-0000-0000-0000-000000000000}"/>
          </ac:spMkLst>
        </pc:spChg>
        <pc:spChg chg="mod">
          <ac:chgData name="Nadie GEORGET" userId="fcec0fba-0b3f-4ccd-a0fe-38d7af3dc7de" providerId="ADAL" clId="{1C818739-F9B3-406F-A2EF-87E8DA16C4EF}" dt="2023-03-27T14:54:36.782" v="14373" actId="1076"/>
          <ac:spMkLst>
            <pc:docMk/>
            <pc:sldMk cId="164344224" sldId="274"/>
            <ac:spMk id="5" creationId="{00000000-0000-0000-0000-000000000000}"/>
          </ac:spMkLst>
        </pc:spChg>
      </pc:sldChg>
      <pc:sldChg chg="modSp mod">
        <pc:chgData name="Nadie GEORGET" userId="fcec0fba-0b3f-4ccd-a0fe-38d7af3dc7de" providerId="ADAL" clId="{1C818739-F9B3-406F-A2EF-87E8DA16C4EF}" dt="2023-03-27T14:56:20.872" v="14387" actId="14100"/>
        <pc:sldMkLst>
          <pc:docMk/>
          <pc:sldMk cId="1214050192" sldId="275"/>
        </pc:sldMkLst>
        <pc:spChg chg="mod">
          <ac:chgData name="Nadie GEORGET" userId="fcec0fba-0b3f-4ccd-a0fe-38d7af3dc7de" providerId="ADAL" clId="{1C818739-F9B3-406F-A2EF-87E8DA16C4EF}" dt="2023-03-27T14:56:20.872" v="14387" actId="14100"/>
          <ac:spMkLst>
            <pc:docMk/>
            <pc:sldMk cId="1214050192" sldId="275"/>
            <ac:spMk id="4" creationId="{00000000-0000-0000-0000-000000000000}"/>
          </ac:spMkLst>
        </pc:spChg>
        <pc:spChg chg="mod">
          <ac:chgData name="Nadie GEORGET" userId="fcec0fba-0b3f-4ccd-a0fe-38d7af3dc7de" providerId="ADAL" clId="{1C818739-F9B3-406F-A2EF-87E8DA16C4EF}" dt="2023-03-27T14:31:50.702" v="12792" actId="20577"/>
          <ac:spMkLst>
            <pc:docMk/>
            <pc:sldMk cId="1214050192" sldId="275"/>
            <ac:spMk id="5" creationId="{00000000-0000-0000-0000-000000000000}"/>
          </ac:spMkLst>
        </pc:spChg>
      </pc:sldChg>
      <pc:sldChg chg="modSp mod">
        <pc:chgData name="Nadie GEORGET" userId="fcec0fba-0b3f-4ccd-a0fe-38d7af3dc7de" providerId="ADAL" clId="{1C818739-F9B3-406F-A2EF-87E8DA16C4EF}" dt="2023-03-27T14:56:00.859" v="14385" actId="1076"/>
        <pc:sldMkLst>
          <pc:docMk/>
          <pc:sldMk cId="1324764361" sldId="280"/>
        </pc:sldMkLst>
        <pc:spChg chg="mod">
          <ac:chgData name="Nadie GEORGET" userId="fcec0fba-0b3f-4ccd-a0fe-38d7af3dc7de" providerId="ADAL" clId="{1C818739-F9B3-406F-A2EF-87E8DA16C4EF}" dt="2023-03-27T14:56:00.859" v="14385" actId="1076"/>
          <ac:spMkLst>
            <pc:docMk/>
            <pc:sldMk cId="1324764361" sldId="280"/>
            <ac:spMk id="3" creationId="{00000000-0000-0000-0000-000000000000}"/>
          </ac:spMkLst>
        </pc:spChg>
        <pc:graphicFrameChg chg="mod modGraphic">
          <ac:chgData name="Nadie GEORGET" userId="fcec0fba-0b3f-4ccd-a0fe-38d7af3dc7de" providerId="ADAL" clId="{1C818739-F9B3-406F-A2EF-87E8DA16C4EF}" dt="2023-03-27T14:44:25.361" v="13884" actId="20577"/>
          <ac:graphicFrameMkLst>
            <pc:docMk/>
            <pc:sldMk cId="1324764361" sldId="280"/>
            <ac:graphicFrameMk id="4" creationId="{00000000-0000-0000-0000-000000000000}"/>
          </ac:graphicFrameMkLst>
        </pc:graphicFrameChg>
      </pc:sldChg>
      <pc:sldChg chg="modSp mod">
        <pc:chgData name="Nadie GEORGET" userId="fcec0fba-0b3f-4ccd-a0fe-38d7af3dc7de" providerId="ADAL" clId="{1C818739-F9B3-406F-A2EF-87E8DA16C4EF}" dt="2023-03-27T14:55:17.773" v="14380" actId="20577"/>
        <pc:sldMkLst>
          <pc:docMk/>
          <pc:sldMk cId="876242180" sldId="281"/>
        </pc:sldMkLst>
        <pc:spChg chg="mod">
          <ac:chgData name="Nadie GEORGET" userId="fcec0fba-0b3f-4ccd-a0fe-38d7af3dc7de" providerId="ADAL" clId="{1C818739-F9B3-406F-A2EF-87E8DA16C4EF}" dt="2023-03-27T14:55:17.773" v="14380" actId="20577"/>
          <ac:spMkLst>
            <pc:docMk/>
            <pc:sldMk cId="876242180" sldId="281"/>
            <ac:spMk id="2" creationId="{00000000-0000-0000-0000-000000000000}"/>
          </ac:spMkLst>
        </pc:spChg>
        <pc:spChg chg="mod">
          <ac:chgData name="Nadie GEORGET" userId="fcec0fba-0b3f-4ccd-a0fe-38d7af3dc7de" providerId="ADAL" clId="{1C818739-F9B3-406F-A2EF-87E8DA16C4EF}" dt="2023-03-27T14:50:51.432" v="14326" actId="6549"/>
          <ac:spMkLst>
            <pc:docMk/>
            <pc:sldMk cId="876242180" sldId="281"/>
            <ac:spMk id="3" creationId="{00000000-0000-0000-0000-000000000000}"/>
          </ac:spMkLst>
        </pc:spChg>
      </pc:sldChg>
      <pc:sldChg chg="modSp mod">
        <pc:chgData name="Nadie GEORGET" userId="fcec0fba-0b3f-4ccd-a0fe-38d7af3dc7de" providerId="ADAL" clId="{1C818739-F9B3-406F-A2EF-87E8DA16C4EF}" dt="2023-03-27T14:55:36.756" v="14382" actId="255"/>
        <pc:sldMkLst>
          <pc:docMk/>
          <pc:sldMk cId="4017197063" sldId="286"/>
        </pc:sldMkLst>
        <pc:spChg chg="mod">
          <ac:chgData name="Nadie GEORGET" userId="fcec0fba-0b3f-4ccd-a0fe-38d7af3dc7de" providerId="ADAL" clId="{1C818739-F9B3-406F-A2EF-87E8DA16C4EF}" dt="2023-03-27T14:55:36.756" v="14382" actId="255"/>
          <ac:spMkLst>
            <pc:docMk/>
            <pc:sldMk cId="4017197063" sldId="286"/>
            <ac:spMk id="2" creationId="{00000000-0000-0000-0000-000000000000}"/>
          </ac:spMkLst>
        </pc:spChg>
      </pc:sldChg>
      <pc:sldChg chg="modSp mod">
        <pc:chgData name="Nadie GEORGET" userId="fcec0fba-0b3f-4ccd-a0fe-38d7af3dc7de" providerId="ADAL" clId="{1C818739-F9B3-406F-A2EF-87E8DA16C4EF}" dt="2023-03-27T14:55:46.015" v="14383" actId="255"/>
        <pc:sldMkLst>
          <pc:docMk/>
          <pc:sldMk cId="2850222094" sldId="288"/>
        </pc:sldMkLst>
        <pc:spChg chg="mod">
          <ac:chgData name="Nadie GEORGET" userId="fcec0fba-0b3f-4ccd-a0fe-38d7af3dc7de" providerId="ADAL" clId="{1C818739-F9B3-406F-A2EF-87E8DA16C4EF}" dt="2023-03-27T14:55:46.015" v="14383" actId="255"/>
          <ac:spMkLst>
            <pc:docMk/>
            <pc:sldMk cId="2850222094" sldId="288"/>
            <ac:spMk id="2" creationId="{00000000-0000-0000-0000-000000000000}"/>
          </ac:spMkLst>
        </pc:spChg>
        <pc:spChg chg="mod">
          <ac:chgData name="Nadie GEORGET" userId="fcec0fba-0b3f-4ccd-a0fe-38d7af3dc7de" providerId="ADAL" clId="{1C818739-F9B3-406F-A2EF-87E8DA16C4EF}" dt="2023-03-27T14:52:11.419" v="14339" actId="255"/>
          <ac:spMkLst>
            <pc:docMk/>
            <pc:sldMk cId="2850222094" sldId="288"/>
            <ac:spMk id="3" creationId="{00000000-0000-0000-0000-000000000000}"/>
          </ac:spMkLst>
        </pc:spChg>
      </pc:sldChg>
      <pc:sldChg chg="modSp mod">
        <pc:chgData name="Nadie GEORGET" userId="fcec0fba-0b3f-4ccd-a0fe-38d7af3dc7de" providerId="ADAL" clId="{1C818739-F9B3-406F-A2EF-87E8DA16C4EF}" dt="2023-03-27T12:33:18.885" v="7019" actId="20577"/>
        <pc:sldMkLst>
          <pc:docMk/>
          <pc:sldMk cId="981938247" sldId="289"/>
        </pc:sldMkLst>
        <pc:spChg chg="mod">
          <ac:chgData name="Nadie GEORGET" userId="fcec0fba-0b3f-4ccd-a0fe-38d7af3dc7de" providerId="ADAL" clId="{1C818739-F9B3-406F-A2EF-87E8DA16C4EF}" dt="2023-03-27T09:48:51.176" v="3645" actId="20577"/>
          <ac:spMkLst>
            <pc:docMk/>
            <pc:sldMk cId="981938247" sldId="289"/>
            <ac:spMk id="2" creationId="{00000000-0000-0000-0000-000000000000}"/>
          </ac:spMkLst>
        </pc:spChg>
        <pc:spChg chg="mod">
          <ac:chgData name="Nadie GEORGET" userId="fcec0fba-0b3f-4ccd-a0fe-38d7af3dc7de" providerId="ADAL" clId="{1C818739-F9B3-406F-A2EF-87E8DA16C4EF}" dt="2023-03-27T12:33:18.885" v="7019" actId="20577"/>
          <ac:spMkLst>
            <pc:docMk/>
            <pc:sldMk cId="981938247" sldId="289"/>
            <ac:spMk id="3" creationId="{00000000-0000-0000-0000-000000000000}"/>
          </ac:spMkLst>
        </pc:spChg>
      </pc:sldChg>
      <pc:sldChg chg="modSp mod">
        <pc:chgData name="Nadie GEORGET" userId="fcec0fba-0b3f-4ccd-a0fe-38d7af3dc7de" providerId="ADAL" clId="{1C818739-F9B3-406F-A2EF-87E8DA16C4EF}" dt="2023-03-27T15:08:32.221" v="14475" actId="20577"/>
        <pc:sldMkLst>
          <pc:docMk/>
          <pc:sldMk cId="2368588288" sldId="290"/>
        </pc:sldMkLst>
        <pc:spChg chg="mod">
          <ac:chgData name="Nadie GEORGET" userId="fcec0fba-0b3f-4ccd-a0fe-38d7af3dc7de" providerId="ADAL" clId="{1C818739-F9B3-406F-A2EF-87E8DA16C4EF}" dt="2023-03-27T12:37:48.758" v="7215" actId="20577"/>
          <ac:spMkLst>
            <pc:docMk/>
            <pc:sldMk cId="2368588288" sldId="290"/>
            <ac:spMk id="2" creationId="{C0A010DC-172F-3700-1FFC-B23000DD770D}"/>
          </ac:spMkLst>
        </pc:spChg>
        <pc:spChg chg="mod">
          <ac:chgData name="Nadie GEORGET" userId="fcec0fba-0b3f-4ccd-a0fe-38d7af3dc7de" providerId="ADAL" clId="{1C818739-F9B3-406F-A2EF-87E8DA16C4EF}" dt="2023-03-27T15:08:32.221" v="14475" actId="20577"/>
          <ac:spMkLst>
            <pc:docMk/>
            <pc:sldMk cId="2368588288" sldId="290"/>
            <ac:spMk id="3" creationId="{2113D368-C9E0-1EE5-9C59-C17EC99EE62B}"/>
          </ac:spMkLst>
        </pc:spChg>
      </pc:sldChg>
      <pc:sldChg chg="modSp mod">
        <pc:chgData name="Nadie GEORGET" userId="fcec0fba-0b3f-4ccd-a0fe-38d7af3dc7de" providerId="ADAL" clId="{1C818739-F9B3-406F-A2EF-87E8DA16C4EF}" dt="2023-03-27T12:31:45.340" v="6987" actId="20577"/>
        <pc:sldMkLst>
          <pc:docMk/>
          <pc:sldMk cId="3534117882" sldId="294"/>
        </pc:sldMkLst>
        <pc:spChg chg="mod">
          <ac:chgData name="Nadie GEORGET" userId="fcec0fba-0b3f-4ccd-a0fe-38d7af3dc7de" providerId="ADAL" clId="{1C818739-F9B3-406F-A2EF-87E8DA16C4EF}" dt="2023-03-27T10:17:27.354" v="4720" actId="255"/>
          <ac:spMkLst>
            <pc:docMk/>
            <pc:sldMk cId="3534117882" sldId="294"/>
            <ac:spMk id="2" creationId="{39A2A235-533B-374F-0EB1-0CEECBD0F853}"/>
          </ac:spMkLst>
        </pc:spChg>
        <pc:spChg chg="mod">
          <ac:chgData name="Nadie GEORGET" userId="fcec0fba-0b3f-4ccd-a0fe-38d7af3dc7de" providerId="ADAL" clId="{1C818739-F9B3-406F-A2EF-87E8DA16C4EF}" dt="2023-03-27T12:31:45.340" v="6987" actId="20577"/>
          <ac:spMkLst>
            <pc:docMk/>
            <pc:sldMk cId="3534117882" sldId="294"/>
            <ac:spMk id="3" creationId="{0CAE5549-3CED-EC95-A0E7-7B44A6B0CD24}"/>
          </ac:spMkLst>
        </pc:spChg>
      </pc:sldChg>
      <pc:sldChg chg="addSp delSp modSp mod">
        <pc:chgData name="Nadie GEORGET" userId="fcec0fba-0b3f-4ccd-a0fe-38d7af3dc7de" providerId="ADAL" clId="{1C818739-F9B3-406F-A2EF-87E8DA16C4EF}" dt="2023-03-27T11:59:26.177" v="4745" actId="20577"/>
        <pc:sldMkLst>
          <pc:docMk/>
          <pc:sldMk cId="3521623027" sldId="295"/>
        </pc:sldMkLst>
        <pc:spChg chg="mod">
          <ac:chgData name="Nadie GEORGET" userId="fcec0fba-0b3f-4ccd-a0fe-38d7af3dc7de" providerId="ADAL" clId="{1C818739-F9B3-406F-A2EF-87E8DA16C4EF}" dt="2023-03-27T09:52:08.453" v="3707" actId="20577"/>
          <ac:spMkLst>
            <pc:docMk/>
            <pc:sldMk cId="3521623027" sldId="295"/>
            <ac:spMk id="2" creationId="{00000000-0000-0000-0000-000000000000}"/>
          </ac:spMkLst>
        </pc:spChg>
        <pc:spChg chg="del mod">
          <ac:chgData name="Nadie GEORGET" userId="fcec0fba-0b3f-4ccd-a0fe-38d7af3dc7de" providerId="ADAL" clId="{1C818739-F9B3-406F-A2EF-87E8DA16C4EF}" dt="2023-03-27T10:13:49.225" v="4579" actId="478"/>
          <ac:spMkLst>
            <pc:docMk/>
            <pc:sldMk cId="3521623027" sldId="295"/>
            <ac:spMk id="3" creationId="{00000000-0000-0000-0000-000000000000}"/>
          </ac:spMkLst>
        </pc:spChg>
        <pc:spChg chg="add del mod">
          <ac:chgData name="Nadie GEORGET" userId="fcec0fba-0b3f-4ccd-a0fe-38d7af3dc7de" providerId="ADAL" clId="{1C818739-F9B3-406F-A2EF-87E8DA16C4EF}" dt="2023-03-27T10:13:56.701" v="4582" actId="478"/>
          <ac:spMkLst>
            <pc:docMk/>
            <pc:sldMk cId="3521623027" sldId="295"/>
            <ac:spMk id="7" creationId="{1D050C9D-375E-2CA3-A499-C4B1AEFD1FB8}"/>
          </ac:spMkLst>
        </pc:spChg>
        <pc:spChg chg="add mod">
          <ac:chgData name="Nadie GEORGET" userId="fcec0fba-0b3f-4ccd-a0fe-38d7af3dc7de" providerId="ADAL" clId="{1C818739-F9B3-406F-A2EF-87E8DA16C4EF}" dt="2023-03-27T11:59:26.177" v="4745" actId="20577"/>
          <ac:spMkLst>
            <pc:docMk/>
            <pc:sldMk cId="3521623027" sldId="295"/>
            <ac:spMk id="8" creationId="{A850AC14-EECD-F411-520A-79776F4561F3}"/>
          </ac:spMkLst>
        </pc:spChg>
      </pc:sldChg>
      <pc:sldChg chg="modSp mod">
        <pc:chgData name="Nadie GEORGET" userId="fcec0fba-0b3f-4ccd-a0fe-38d7af3dc7de" providerId="ADAL" clId="{1C818739-F9B3-406F-A2EF-87E8DA16C4EF}" dt="2023-03-27T14:03:10.132" v="11329" actId="6549"/>
        <pc:sldMkLst>
          <pc:docMk/>
          <pc:sldMk cId="938856980" sldId="300"/>
        </pc:sldMkLst>
        <pc:spChg chg="mod">
          <ac:chgData name="Nadie GEORGET" userId="fcec0fba-0b3f-4ccd-a0fe-38d7af3dc7de" providerId="ADAL" clId="{1C818739-F9B3-406F-A2EF-87E8DA16C4EF}" dt="2023-03-27T14:03:10.132" v="11329" actId="6549"/>
          <ac:spMkLst>
            <pc:docMk/>
            <pc:sldMk cId="938856980" sldId="300"/>
            <ac:spMk id="3" creationId="{00000000-0000-0000-0000-000000000000}"/>
          </ac:spMkLst>
        </pc:spChg>
      </pc:sldChg>
      <pc:sldChg chg="del">
        <pc:chgData name="Nadie GEORGET" userId="fcec0fba-0b3f-4ccd-a0fe-38d7af3dc7de" providerId="ADAL" clId="{1C818739-F9B3-406F-A2EF-87E8DA16C4EF}" dt="2023-03-27T14:04:32.832" v="11332" actId="47"/>
        <pc:sldMkLst>
          <pc:docMk/>
          <pc:sldMk cId="3465213024" sldId="301"/>
        </pc:sldMkLst>
      </pc:sldChg>
      <pc:sldChg chg="modSp mod">
        <pc:chgData name="Nadie GEORGET" userId="fcec0fba-0b3f-4ccd-a0fe-38d7af3dc7de" providerId="ADAL" clId="{1C818739-F9B3-406F-A2EF-87E8DA16C4EF}" dt="2023-03-27T15:12:17.382" v="14518" actId="20577"/>
        <pc:sldMkLst>
          <pc:docMk/>
          <pc:sldMk cId="1960822324" sldId="305"/>
        </pc:sldMkLst>
        <pc:spChg chg="mod">
          <ac:chgData name="Nadie GEORGET" userId="fcec0fba-0b3f-4ccd-a0fe-38d7af3dc7de" providerId="ADAL" clId="{1C818739-F9B3-406F-A2EF-87E8DA16C4EF}" dt="2023-03-27T15:12:17.382" v="14518" actId="20577"/>
          <ac:spMkLst>
            <pc:docMk/>
            <pc:sldMk cId="1960822324" sldId="305"/>
            <ac:spMk id="2" creationId="{00000000-0000-0000-0000-000000000000}"/>
          </ac:spMkLst>
        </pc:spChg>
      </pc:sldChg>
      <pc:sldChg chg="modSp mod">
        <pc:chgData name="Nadie GEORGET" userId="fcec0fba-0b3f-4ccd-a0fe-38d7af3dc7de" providerId="ADAL" clId="{1C818739-F9B3-406F-A2EF-87E8DA16C4EF}" dt="2023-03-27T14:56:39.447" v="14389" actId="1076"/>
        <pc:sldMkLst>
          <pc:docMk/>
          <pc:sldMk cId="436755147" sldId="306"/>
        </pc:sldMkLst>
        <pc:spChg chg="mod">
          <ac:chgData name="Nadie GEORGET" userId="fcec0fba-0b3f-4ccd-a0fe-38d7af3dc7de" providerId="ADAL" clId="{1C818739-F9B3-406F-A2EF-87E8DA16C4EF}" dt="2023-03-27T14:56:39.447" v="14389" actId="1076"/>
          <ac:spMkLst>
            <pc:docMk/>
            <pc:sldMk cId="436755147" sldId="306"/>
            <ac:spMk id="2" creationId="{00000000-0000-0000-0000-000000000000}"/>
          </ac:spMkLst>
        </pc:spChg>
        <pc:spChg chg="mod">
          <ac:chgData name="Nadie GEORGET" userId="fcec0fba-0b3f-4ccd-a0fe-38d7af3dc7de" providerId="ADAL" clId="{1C818739-F9B3-406F-A2EF-87E8DA16C4EF}" dt="2023-03-27T14:30:48.574" v="12787" actId="20577"/>
          <ac:spMkLst>
            <pc:docMk/>
            <pc:sldMk cId="436755147" sldId="306"/>
            <ac:spMk id="3" creationId="{00000000-0000-0000-0000-000000000000}"/>
          </ac:spMkLst>
        </pc:spChg>
      </pc:sldChg>
      <pc:sldChg chg="modSp mod">
        <pc:chgData name="Nadie GEORGET" userId="fcec0fba-0b3f-4ccd-a0fe-38d7af3dc7de" providerId="ADAL" clId="{1C818739-F9B3-406F-A2EF-87E8DA16C4EF}" dt="2023-03-27T14:54:55.627" v="14376" actId="1076"/>
        <pc:sldMkLst>
          <pc:docMk/>
          <pc:sldMk cId="1765709019" sldId="307"/>
        </pc:sldMkLst>
        <pc:spChg chg="mod">
          <ac:chgData name="Nadie GEORGET" userId="fcec0fba-0b3f-4ccd-a0fe-38d7af3dc7de" providerId="ADAL" clId="{1C818739-F9B3-406F-A2EF-87E8DA16C4EF}" dt="2023-03-27T14:54:51.159" v="14375" actId="27636"/>
          <ac:spMkLst>
            <pc:docMk/>
            <pc:sldMk cId="1765709019" sldId="307"/>
            <ac:spMk id="2" creationId="{3B9D54EF-3116-6950-650B-D78E6C23A5C6}"/>
          </ac:spMkLst>
        </pc:spChg>
        <pc:spChg chg="mod">
          <ac:chgData name="Nadie GEORGET" userId="fcec0fba-0b3f-4ccd-a0fe-38d7af3dc7de" providerId="ADAL" clId="{1C818739-F9B3-406F-A2EF-87E8DA16C4EF}" dt="2023-03-27T14:54:55.627" v="14376" actId="1076"/>
          <ac:spMkLst>
            <pc:docMk/>
            <pc:sldMk cId="1765709019" sldId="307"/>
            <ac:spMk id="4" creationId="{CC58CDAF-0318-ABD7-9BCA-C963F7786C15}"/>
          </ac:spMkLst>
        </pc:spChg>
      </pc:sldChg>
      <pc:sldChg chg="del">
        <pc:chgData name="Nadie GEORGET" userId="fcec0fba-0b3f-4ccd-a0fe-38d7af3dc7de" providerId="ADAL" clId="{1C818739-F9B3-406F-A2EF-87E8DA16C4EF}" dt="2023-03-27T13:23:49.755" v="9091" actId="47"/>
        <pc:sldMkLst>
          <pc:docMk/>
          <pc:sldMk cId="1601426792" sldId="308"/>
        </pc:sldMkLst>
      </pc:sldChg>
      <pc:sldChg chg="del">
        <pc:chgData name="Nadie GEORGET" userId="fcec0fba-0b3f-4ccd-a0fe-38d7af3dc7de" providerId="ADAL" clId="{1C818739-F9B3-406F-A2EF-87E8DA16C4EF}" dt="2023-03-27T14:04:29.912" v="11331" actId="47"/>
        <pc:sldMkLst>
          <pc:docMk/>
          <pc:sldMk cId="4261754882" sldId="309"/>
        </pc:sldMkLst>
      </pc:sldChg>
      <pc:sldChg chg="modSp mod">
        <pc:chgData name="Nadie GEORGET" userId="fcec0fba-0b3f-4ccd-a0fe-38d7af3dc7de" providerId="ADAL" clId="{1C818739-F9B3-406F-A2EF-87E8DA16C4EF}" dt="2023-03-27T14:33:17.723" v="12948" actId="1076"/>
        <pc:sldMkLst>
          <pc:docMk/>
          <pc:sldMk cId="2689803272" sldId="310"/>
        </pc:sldMkLst>
        <pc:spChg chg="mod">
          <ac:chgData name="Nadie GEORGET" userId="fcec0fba-0b3f-4ccd-a0fe-38d7af3dc7de" providerId="ADAL" clId="{1C818739-F9B3-406F-A2EF-87E8DA16C4EF}" dt="2023-03-27T14:33:17.723" v="12948" actId="1076"/>
          <ac:spMkLst>
            <pc:docMk/>
            <pc:sldMk cId="2689803272" sldId="310"/>
            <ac:spMk id="2" creationId="{94E805AB-66FD-0C71-42DE-D34211E0116C}"/>
          </ac:spMkLst>
        </pc:spChg>
      </pc:sldChg>
      <pc:sldChg chg="del">
        <pc:chgData name="Nadie GEORGET" userId="fcec0fba-0b3f-4ccd-a0fe-38d7af3dc7de" providerId="ADAL" clId="{1C818739-F9B3-406F-A2EF-87E8DA16C4EF}" dt="2023-03-27T14:04:21.709" v="11330" actId="47"/>
        <pc:sldMkLst>
          <pc:docMk/>
          <pc:sldMk cId="3335243595" sldId="311"/>
        </pc:sldMkLst>
      </pc:sldChg>
      <pc:sldChg chg="modSp mod">
        <pc:chgData name="Nadie GEORGET" userId="fcec0fba-0b3f-4ccd-a0fe-38d7af3dc7de" providerId="ADAL" clId="{1C818739-F9B3-406F-A2EF-87E8DA16C4EF}" dt="2023-03-27T15:04:59.183" v="14413" actId="20577"/>
        <pc:sldMkLst>
          <pc:docMk/>
          <pc:sldMk cId="2974003394" sldId="312"/>
        </pc:sldMkLst>
        <pc:spChg chg="mod">
          <ac:chgData name="Nadie GEORGET" userId="fcec0fba-0b3f-4ccd-a0fe-38d7af3dc7de" providerId="ADAL" clId="{1C818739-F9B3-406F-A2EF-87E8DA16C4EF}" dt="2023-03-27T10:16:04.728" v="4691" actId="20577"/>
          <ac:spMkLst>
            <pc:docMk/>
            <pc:sldMk cId="2974003394" sldId="312"/>
            <ac:spMk id="2" creationId="{00000000-0000-0000-0000-000000000000}"/>
          </ac:spMkLst>
        </pc:spChg>
        <pc:spChg chg="mod">
          <ac:chgData name="Nadie GEORGET" userId="fcec0fba-0b3f-4ccd-a0fe-38d7af3dc7de" providerId="ADAL" clId="{1C818739-F9B3-406F-A2EF-87E8DA16C4EF}" dt="2023-03-27T15:04:59.183" v="14413" actId="20577"/>
          <ac:spMkLst>
            <pc:docMk/>
            <pc:sldMk cId="2974003394" sldId="312"/>
            <ac:spMk id="3" creationId="{00000000-0000-0000-0000-000000000000}"/>
          </ac:spMkLst>
        </pc:spChg>
      </pc:sldChg>
      <pc:sldChg chg="modSp add del mod">
        <pc:chgData name="Nadie GEORGET" userId="fcec0fba-0b3f-4ccd-a0fe-38d7af3dc7de" providerId="ADAL" clId="{1C818739-F9B3-406F-A2EF-87E8DA16C4EF}" dt="2023-03-27T10:15:19.074" v="4650" actId="47"/>
        <pc:sldMkLst>
          <pc:docMk/>
          <pc:sldMk cId="1441685724" sldId="313"/>
        </pc:sldMkLst>
        <pc:spChg chg="mod">
          <ac:chgData name="Nadie GEORGET" userId="fcec0fba-0b3f-4ccd-a0fe-38d7af3dc7de" providerId="ADAL" clId="{1C818739-F9B3-406F-A2EF-87E8DA16C4EF}" dt="2023-03-27T10:13:37.698" v="4578" actId="27636"/>
          <ac:spMkLst>
            <pc:docMk/>
            <pc:sldMk cId="1441685724" sldId="313"/>
            <ac:spMk id="3" creationId="{0CAE5549-3CED-EC95-A0E7-7B44A6B0CD24}"/>
          </ac:spMkLst>
        </pc:spChg>
      </pc:sldChg>
      <pc:sldChg chg="modSp mod">
        <pc:chgData name="Nadie GEORGET" userId="fcec0fba-0b3f-4ccd-a0fe-38d7af3dc7de" providerId="ADAL" clId="{1C818739-F9B3-406F-A2EF-87E8DA16C4EF}" dt="2023-03-27T15:08:11.545" v="14466" actId="255"/>
        <pc:sldMkLst>
          <pc:docMk/>
          <pc:sldMk cId="2892983657" sldId="313"/>
        </pc:sldMkLst>
        <pc:spChg chg="mod">
          <ac:chgData name="Nadie GEORGET" userId="fcec0fba-0b3f-4ccd-a0fe-38d7af3dc7de" providerId="ADAL" clId="{1C818739-F9B3-406F-A2EF-87E8DA16C4EF}" dt="2023-03-27T15:08:11.545" v="14466" actId="255"/>
          <ac:spMkLst>
            <pc:docMk/>
            <pc:sldMk cId="2892983657" sldId="313"/>
            <ac:spMk id="3" creationId="{2113D368-C9E0-1EE5-9C59-C17EC99EE62B}"/>
          </ac:spMkLst>
        </pc:spChg>
      </pc:sldChg>
      <pc:sldChg chg="modSp new mod">
        <pc:chgData name="Nadie GEORGET" userId="fcec0fba-0b3f-4ccd-a0fe-38d7af3dc7de" providerId="ADAL" clId="{1C818739-F9B3-406F-A2EF-87E8DA16C4EF}" dt="2023-03-27T15:17:08.004" v="14537" actId="20577"/>
        <pc:sldMkLst>
          <pc:docMk/>
          <pc:sldMk cId="2839817696" sldId="314"/>
        </pc:sldMkLst>
        <pc:spChg chg="mod">
          <ac:chgData name="Nadie GEORGET" userId="fcec0fba-0b3f-4ccd-a0fe-38d7af3dc7de" providerId="ADAL" clId="{1C818739-F9B3-406F-A2EF-87E8DA16C4EF}" dt="2023-03-27T13:26:35.162" v="9212" actId="1076"/>
          <ac:spMkLst>
            <pc:docMk/>
            <pc:sldMk cId="2839817696" sldId="314"/>
            <ac:spMk id="2" creationId="{B7101FBF-E080-B5C4-0D8B-35277204BAE2}"/>
          </ac:spMkLst>
        </pc:spChg>
        <pc:spChg chg="mod">
          <ac:chgData name="Nadie GEORGET" userId="fcec0fba-0b3f-4ccd-a0fe-38d7af3dc7de" providerId="ADAL" clId="{1C818739-F9B3-406F-A2EF-87E8DA16C4EF}" dt="2023-03-27T15:17:08.004" v="14537" actId="20577"/>
          <ac:spMkLst>
            <pc:docMk/>
            <pc:sldMk cId="2839817696" sldId="314"/>
            <ac:spMk id="3" creationId="{A3352E10-51E2-335E-B5CC-61E2B34C7373}"/>
          </ac:spMkLst>
        </pc:spChg>
      </pc:sldChg>
      <pc:sldChg chg="modSp mod ord">
        <pc:chgData name="Nadie GEORGET" userId="fcec0fba-0b3f-4ccd-a0fe-38d7af3dc7de" providerId="ADAL" clId="{1C818739-F9B3-406F-A2EF-87E8DA16C4EF}" dt="2023-03-29T07:22:15.581" v="15439" actId="20577"/>
        <pc:sldMkLst>
          <pc:docMk/>
          <pc:sldMk cId="3005435804" sldId="315"/>
        </pc:sldMkLst>
        <pc:spChg chg="mod">
          <ac:chgData name="Nadie GEORGET" userId="fcec0fba-0b3f-4ccd-a0fe-38d7af3dc7de" providerId="ADAL" clId="{1C818739-F9B3-406F-A2EF-87E8DA16C4EF}" dt="2023-03-28T15:20:01.257" v="14592" actId="20577"/>
          <ac:spMkLst>
            <pc:docMk/>
            <pc:sldMk cId="3005435804" sldId="315"/>
            <ac:spMk id="2" creationId="{00000000-0000-0000-0000-000000000000}"/>
          </ac:spMkLst>
        </pc:spChg>
        <pc:spChg chg="mod">
          <ac:chgData name="Nadie GEORGET" userId="fcec0fba-0b3f-4ccd-a0fe-38d7af3dc7de" providerId="ADAL" clId="{1C818739-F9B3-406F-A2EF-87E8DA16C4EF}" dt="2023-03-29T07:22:15.581" v="15439" actId="20577"/>
          <ac:spMkLst>
            <pc:docMk/>
            <pc:sldMk cId="3005435804" sldId="315"/>
            <ac:spMk id="3" creationId="{00000000-0000-0000-0000-000000000000}"/>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fr-FR"/>
              <a:t>Modifiez le style du titre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2FB1F9FB-AA79-4BE9-8254-08A52FA01C03}" type="datetimeFigureOut">
              <a:rPr lang="fr-FR" smtClean="0"/>
              <a:t>29/03/2023</a:t>
            </a:fld>
            <a:endParaRPr lang="fr-FR"/>
          </a:p>
        </p:txBody>
      </p:sp>
      <p:sp>
        <p:nvSpPr>
          <p:cNvPr id="5" name="Footer Placeholder 4"/>
          <p:cNvSpPr>
            <a:spLocks noGrp="1"/>
          </p:cNvSpPr>
          <p:nvPr>
            <p:ph type="ftr" sz="quarter" idx="11"/>
          </p:nvPr>
        </p:nvSpPr>
        <p:spPr/>
        <p:txBody>
          <a:bodyPr/>
          <a:lstStyle/>
          <a:p>
            <a:endParaRPr lang="fr-F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6B714B89-24CE-418D-A22B-2373B0E7D889}" type="slidenum">
              <a:rPr lang="fr-FR" smtClean="0"/>
              <a:t>‹N°›</a:t>
            </a:fld>
            <a:endParaRPr lang="fr-FR"/>
          </a:p>
        </p:txBody>
      </p:sp>
    </p:spTree>
    <p:extLst>
      <p:ext uri="{BB962C8B-B14F-4D97-AF65-F5344CB8AC3E}">
        <p14:creationId xmlns:p14="http://schemas.microsoft.com/office/powerpoint/2010/main" val="11390330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fr-FR"/>
              <a:t>Modifiez le style du titre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2FB1F9FB-AA79-4BE9-8254-08A52FA01C03}" type="datetimeFigureOut">
              <a:rPr lang="fr-FR" smtClean="0"/>
              <a:t>29/03/2023</a:t>
            </a:fld>
            <a:endParaRPr lang="fr-FR"/>
          </a:p>
        </p:txBody>
      </p:sp>
      <p:sp>
        <p:nvSpPr>
          <p:cNvPr id="5" name="Footer Placeholder 4"/>
          <p:cNvSpPr>
            <a:spLocks noGrp="1"/>
          </p:cNvSpPr>
          <p:nvPr>
            <p:ph type="ftr" sz="quarter" idx="11"/>
          </p:nvPr>
        </p:nvSpPr>
        <p:spPr/>
        <p:txBody>
          <a:bodyPr/>
          <a:lstStyle/>
          <a:p>
            <a:endParaRPr lang="fr-F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6B714B89-24CE-418D-A22B-2373B0E7D889}" type="slidenum">
              <a:rPr lang="fr-FR" smtClean="0"/>
              <a:t>‹N°›</a:t>
            </a:fld>
            <a:endParaRPr lang="fr-FR"/>
          </a:p>
        </p:txBody>
      </p:sp>
    </p:spTree>
    <p:extLst>
      <p:ext uri="{BB962C8B-B14F-4D97-AF65-F5344CB8AC3E}">
        <p14:creationId xmlns:p14="http://schemas.microsoft.com/office/powerpoint/2010/main" val="12486371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fr-FR"/>
              <a:t>Modifiez le style du titre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Cliquez pour modifier les styles du texte du masque</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2FB1F9FB-AA79-4BE9-8254-08A52FA01C03}" type="datetimeFigureOut">
              <a:rPr lang="fr-FR" smtClean="0"/>
              <a:t>29/03/2023</a:t>
            </a:fld>
            <a:endParaRPr lang="fr-FR"/>
          </a:p>
        </p:txBody>
      </p:sp>
      <p:sp>
        <p:nvSpPr>
          <p:cNvPr id="5" name="Footer Placeholder 4"/>
          <p:cNvSpPr>
            <a:spLocks noGrp="1"/>
          </p:cNvSpPr>
          <p:nvPr>
            <p:ph type="ftr" sz="quarter" idx="11"/>
          </p:nvPr>
        </p:nvSpPr>
        <p:spPr/>
        <p:txBody>
          <a:bodyPr/>
          <a:lstStyle/>
          <a:p>
            <a:endParaRPr lang="fr-F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6B714B89-24CE-418D-A22B-2373B0E7D889}" type="slidenum">
              <a:rPr lang="fr-FR" smtClean="0"/>
              <a:t>‹N°›</a:t>
            </a:fld>
            <a:endParaRPr lang="fr-F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5424011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fr-FR"/>
              <a:t>Modifiez le style du titre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a:t>Cliquez pour modifier les styles du texte du masque</a:t>
            </a:r>
          </a:p>
        </p:txBody>
      </p:sp>
      <p:sp>
        <p:nvSpPr>
          <p:cNvPr id="5" name="Date Placeholder 4"/>
          <p:cNvSpPr>
            <a:spLocks noGrp="1"/>
          </p:cNvSpPr>
          <p:nvPr>
            <p:ph type="dt" sz="half" idx="10"/>
          </p:nvPr>
        </p:nvSpPr>
        <p:spPr/>
        <p:txBody>
          <a:bodyPr/>
          <a:lstStyle/>
          <a:p>
            <a:fld id="{2FB1F9FB-AA79-4BE9-8254-08A52FA01C03}" type="datetimeFigureOut">
              <a:rPr lang="fr-FR" smtClean="0"/>
              <a:t>29/03/2023</a:t>
            </a:fld>
            <a:endParaRPr lang="fr-FR"/>
          </a:p>
        </p:txBody>
      </p:sp>
      <p:sp>
        <p:nvSpPr>
          <p:cNvPr id="6" name="Footer Placeholder 5"/>
          <p:cNvSpPr>
            <a:spLocks noGrp="1"/>
          </p:cNvSpPr>
          <p:nvPr>
            <p:ph type="ftr" sz="quarter" idx="11"/>
          </p:nvPr>
        </p:nvSpPr>
        <p:spPr/>
        <p:txBody>
          <a:bodyPr/>
          <a:lstStyle/>
          <a:p>
            <a:endParaRPr lang="fr-F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B714B89-24CE-418D-A22B-2373B0E7D889}" type="slidenum">
              <a:rPr lang="fr-FR" smtClean="0"/>
              <a:t>‹N°›</a:t>
            </a:fld>
            <a:endParaRPr lang="fr-FR"/>
          </a:p>
        </p:txBody>
      </p:sp>
    </p:spTree>
    <p:extLst>
      <p:ext uri="{BB962C8B-B14F-4D97-AF65-F5344CB8AC3E}">
        <p14:creationId xmlns:p14="http://schemas.microsoft.com/office/powerpoint/2010/main" val="365319016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citation">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fr-FR"/>
              <a:t>Modifiez le style du titre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Cliquez pour modifier les styles du texte du masque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a:t>Cliquez pour modifier les styles du texte du masque</a:t>
            </a:r>
          </a:p>
        </p:txBody>
      </p:sp>
      <p:sp>
        <p:nvSpPr>
          <p:cNvPr id="5" name="Date Placeholder 4"/>
          <p:cNvSpPr>
            <a:spLocks noGrp="1"/>
          </p:cNvSpPr>
          <p:nvPr>
            <p:ph type="dt" sz="half" idx="10"/>
          </p:nvPr>
        </p:nvSpPr>
        <p:spPr/>
        <p:txBody>
          <a:bodyPr/>
          <a:lstStyle/>
          <a:p>
            <a:fld id="{2FB1F9FB-AA79-4BE9-8254-08A52FA01C03}" type="datetimeFigureOut">
              <a:rPr lang="fr-FR" smtClean="0"/>
              <a:t>29/03/2023</a:t>
            </a:fld>
            <a:endParaRPr lang="fr-FR"/>
          </a:p>
        </p:txBody>
      </p:sp>
      <p:sp>
        <p:nvSpPr>
          <p:cNvPr id="6" name="Footer Placeholder 5"/>
          <p:cNvSpPr>
            <a:spLocks noGrp="1"/>
          </p:cNvSpPr>
          <p:nvPr>
            <p:ph type="ftr" sz="quarter" idx="11"/>
          </p:nvPr>
        </p:nvSpPr>
        <p:spPr/>
        <p:txBody>
          <a:bodyPr/>
          <a:lstStyle/>
          <a:p>
            <a:endParaRPr lang="fr-F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B714B89-24CE-418D-A22B-2373B0E7D889}" type="slidenum">
              <a:rPr lang="fr-FR" smtClean="0"/>
              <a:t>‹N°›</a:t>
            </a:fld>
            <a:endParaRPr lang="fr-F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57643941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rai ou faux">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fr-FR"/>
              <a:t>Modifiez le style du titre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Cliquez pour modifier les styles du texte du masque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a:t>Cliquez pour modifier les styles du texte du masque</a:t>
            </a:r>
          </a:p>
        </p:txBody>
      </p:sp>
      <p:sp>
        <p:nvSpPr>
          <p:cNvPr id="5" name="Date Placeholder 4"/>
          <p:cNvSpPr>
            <a:spLocks noGrp="1"/>
          </p:cNvSpPr>
          <p:nvPr>
            <p:ph type="dt" sz="half" idx="10"/>
          </p:nvPr>
        </p:nvSpPr>
        <p:spPr/>
        <p:txBody>
          <a:bodyPr/>
          <a:lstStyle/>
          <a:p>
            <a:fld id="{2FB1F9FB-AA79-4BE9-8254-08A52FA01C03}" type="datetimeFigureOut">
              <a:rPr lang="fr-FR" smtClean="0"/>
              <a:t>29/03/2023</a:t>
            </a:fld>
            <a:endParaRPr lang="fr-FR"/>
          </a:p>
        </p:txBody>
      </p:sp>
      <p:sp>
        <p:nvSpPr>
          <p:cNvPr id="6" name="Footer Placeholder 5"/>
          <p:cNvSpPr>
            <a:spLocks noGrp="1"/>
          </p:cNvSpPr>
          <p:nvPr>
            <p:ph type="ftr" sz="quarter" idx="11"/>
          </p:nvPr>
        </p:nvSpPr>
        <p:spPr/>
        <p:txBody>
          <a:bodyPr/>
          <a:lstStyle/>
          <a:p>
            <a:endParaRPr lang="fr-F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B714B89-24CE-418D-A22B-2373B0E7D889}" type="slidenum">
              <a:rPr lang="fr-FR" smtClean="0"/>
              <a:t>‹N°›</a:t>
            </a:fld>
            <a:endParaRPr lang="fr-FR"/>
          </a:p>
        </p:txBody>
      </p:sp>
    </p:spTree>
    <p:extLst>
      <p:ext uri="{BB962C8B-B14F-4D97-AF65-F5344CB8AC3E}">
        <p14:creationId xmlns:p14="http://schemas.microsoft.com/office/powerpoint/2010/main" val="92543375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ncho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2FB1F9FB-AA79-4BE9-8254-08A52FA01C03}" type="datetimeFigureOut">
              <a:rPr lang="fr-FR" smtClean="0"/>
              <a:t>29/03/2023</a:t>
            </a:fld>
            <a:endParaRPr lang="fr-FR"/>
          </a:p>
        </p:txBody>
      </p:sp>
      <p:sp>
        <p:nvSpPr>
          <p:cNvPr id="5" name="Footer Placeholder 4"/>
          <p:cNvSpPr>
            <a:spLocks noGrp="1"/>
          </p:cNvSpPr>
          <p:nvPr>
            <p:ph type="ftr" sz="quarter" idx="11"/>
          </p:nvPr>
        </p:nvSpPr>
        <p:spPr/>
        <p:txBody>
          <a:bodyPr/>
          <a:lstStyle/>
          <a:p>
            <a:endParaRPr lang="fr-F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6B714B89-24CE-418D-A22B-2373B0E7D889}" type="slidenum">
              <a:rPr lang="fr-FR" smtClean="0"/>
              <a:t>‹N°›</a:t>
            </a:fld>
            <a:endParaRPr lang="fr-FR"/>
          </a:p>
        </p:txBody>
      </p:sp>
    </p:spTree>
    <p:extLst>
      <p:ext uri="{BB962C8B-B14F-4D97-AF65-F5344CB8AC3E}">
        <p14:creationId xmlns:p14="http://schemas.microsoft.com/office/powerpoint/2010/main" val="27945921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fr-FR"/>
              <a:t>Modifiez le style du titre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2FB1F9FB-AA79-4BE9-8254-08A52FA01C03}" type="datetimeFigureOut">
              <a:rPr lang="fr-FR" smtClean="0"/>
              <a:t>29/03/2023</a:t>
            </a:fld>
            <a:endParaRPr lang="fr-FR"/>
          </a:p>
        </p:txBody>
      </p:sp>
      <p:sp>
        <p:nvSpPr>
          <p:cNvPr id="5" name="Footer Placeholder 4"/>
          <p:cNvSpPr>
            <a:spLocks noGrp="1"/>
          </p:cNvSpPr>
          <p:nvPr>
            <p:ph type="ftr" sz="quarter" idx="11"/>
          </p:nvPr>
        </p:nvSpPr>
        <p:spPr/>
        <p:txBody>
          <a:bodyPr/>
          <a:lstStyle/>
          <a:p>
            <a:endParaRPr lang="fr-F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6B714B89-24CE-418D-A22B-2373B0E7D889}" type="slidenum">
              <a:rPr lang="fr-FR" smtClean="0"/>
              <a:t>‹N°›</a:t>
            </a:fld>
            <a:endParaRPr lang="fr-FR"/>
          </a:p>
        </p:txBody>
      </p:sp>
    </p:spTree>
    <p:extLst>
      <p:ext uri="{BB962C8B-B14F-4D97-AF65-F5344CB8AC3E}">
        <p14:creationId xmlns:p14="http://schemas.microsoft.com/office/powerpoint/2010/main" val="31025340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fr-FR"/>
              <a:t>Modifiez le style du titre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2FB1F9FB-AA79-4BE9-8254-08A52FA01C03}" type="datetimeFigureOut">
              <a:rPr lang="fr-FR" smtClean="0"/>
              <a:t>29/03/2023</a:t>
            </a:fld>
            <a:endParaRPr lang="fr-FR"/>
          </a:p>
        </p:txBody>
      </p:sp>
      <p:sp>
        <p:nvSpPr>
          <p:cNvPr id="5" name="Footer Placeholder 4"/>
          <p:cNvSpPr>
            <a:spLocks noGrp="1"/>
          </p:cNvSpPr>
          <p:nvPr>
            <p:ph type="ftr" sz="quarter" idx="11"/>
          </p:nvPr>
        </p:nvSpPr>
        <p:spPr/>
        <p:txBody>
          <a:bodyPr/>
          <a:lstStyle/>
          <a:p>
            <a:endParaRPr lang="fr-F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6B714B89-24CE-418D-A22B-2373B0E7D889}" type="slidenum">
              <a:rPr lang="fr-FR" smtClean="0"/>
              <a:t>‹N°›</a:t>
            </a:fld>
            <a:endParaRPr lang="fr-FR"/>
          </a:p>
        </p:txBody>
      </p:sp>
    </p:spTree>
    <p:extLst>
      <p:ext uri="{BB962C8B-B14F-4D97-AF65-F5344CB8AC3E}">
        <p14:creationId xmlns:p14="http://schemas.microsoft.com/office/powerpoint/2010/main" val="16112676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fr-FR"/>
              <a:t>Modifiez le style du titre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2FB1F9FB-AA79-4BE9-8254-08A52FA01C03}" type="datetimeFigureOut">
              <a:rPr lang="fr-FR" smtClean="0"/>
              <a:t>29/03/2023</a:t>
            </a:fld>
            <a:endParaRPr lang="fr-FR"/>
          </a:p>
        </p:txBody>
      </p:sp>
      <p:sp>
        <p:nvSpPr>
          <p:cNvPr id="5" name="Footer Placeholder 4"/>
          <p:cNvSpPr>
            <a:spLocks noGrp="1"/>
          </p:cNvSpPr>
          <p:nvPr>
            <p:ph type="ftr" sz="quarter" idx="11"/>
          </p:nvPr>
        </p:nvSpPr>
        <p:spPr/>
        <p:txBody>
          <a:bodyPr/>
          <a:lstStyle/>
          <a:p>
            <a:endParaRPr lang="fr-F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6B714B89-24CE-418D-A22B-2373B0E7D889}" type="slidenum">
              <a:rPr lang="fr-FR" smtClean="0"/>
              <a:t>‹N°›</a:t>
            </a:fld>
            <a:endParaRPr lang="fr-FR"/>
          </a:p>
        </p:txBody>
      </p:sp>
    </p:spTree>
    <p:extLst>
      <p:ext uri="{BB962C8B-B14F-4D97-AF65-F5344CB8AC3E}">
        <p14:creationId xmlns:p14="http://schemas.microsoft.com/office/powerpoint/2010/main" val="22790400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2FB1F9FB-AA79-4BE9-8254-08A52FA01C03}" type="datetimeFigureOut">
              <a:rPr lang="fr-FR" smtClean="0"/>
              <a:t>29/03/2023</a:t>
            </a:fld>
            <a:endParaRPr lang="fr-FR"/>
          </a:p>
        </p:txBody>
      </p:sp>
      <p:sp>
        <p:nvSpPr>
          <p:cNvPr id="6" name="Footer Placeholder 5"/>
          <p:cNvSpPr>
            <a:spLocks noGrp="1"/>
          </p:cNvSpPr>
          <p:nvPr>
            <p:ph type="ftr" sz="quarter" idx="11"/>
          </p:nvPr>
        </p:nvSpPr>
        <p:spPr/>
        <p:txBody>
          <a:bodyPr/>
          <a:lstStyle/>
          <a:p>
            <a:endParaRPr lang="fr-FR"/>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6B714B89-24CE-418D-A22B-2373B0E7D889}" type="slidenum">
              <a:rPr lang="fr-FR" smtClean="0"/>
              <a:t>‹N°›</a:t>
            </a:fld>
            <a:endParaRPr lang="fr-FR"/>
          </a:p>
        </p:txBody>
      </p:sp>
    </p:spTree>
    <p:extLst>
      <p:ext uri="{BB962C8B-B14F-4D97-AF65-F5344CB8AC3E}">
        <p14:creationId xmlns:p14="http://schemas.microsoft.com/office/powerpoint/2010/main" val="10208919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10" name="Title 13"/>
          <p:cNvSpPr>
            <a:spLocks noGrp="1"/>
          </p:cNvSpPr>
          <p:nvPr>
            <p:ph type="title"/>
          </p:nvPr>
        </p:nvSpPr>
        <p:spPr/>
        <p:txBody>
          <a:bodyPr/>
          <a:lstStyle/>
          <a:p>
            <a:r>
              <a:rPr lang="fr-FR"/>
              <a:t>Modifiez le style du titre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2FB1F9FB-AA79-4BE9-8254-08A52FA01C03}" type="datetimeFigureOut">
              <a:rPr lang="fr-FR" smtClean="0"/>
              <a:t>29/03/2023</a:t>
            </a:fld>
            <a:endParaRPr lang="fr-FR"/>
          </a:p>
        </p:txBody>
      </p:sp>
      <p:sp>
        <p:nvSpPr>
          <p:cNvPr id="8" name="Footer Placeholder 7"/>
          <p:cNvSpPr>
            <a:spLocks noGrp="1"/>
          </p:cNvSpPr>
          <p:nvPr>
            <p:ph type="ftr" sz="quarter" idx="11"/>
          </p:nvPr>
        </p:nvSpPr>
        <p:spPr/>
        <p:txBody>
          <a:bodyPr/>
          <a:lstStyle/>
          <a:p>
            <a:endParaRPr lang="fr-F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6B714B89-24CE-418D-A22B-2373B0E7D889}" type="slidenum">
              <a:rPr lang="fr-FR" smtClean="0"/>
              <a:t>‹N°›</a:t>
            </a:fld>
            <a:endParaRPr lang="fr-FR"/>
          </a:p>
        </p:txBody>
      </p:sp>
    </p:spTree>
    <p:extLst>
      <p:ext uri="{BB962C8B-B14F-4D97-AF65-F5344CB8AC3E}">
        <p14:creationId xmlns:p14="http://schemas.microsoft.com/office/powerpoint/2010/main" val="1325281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2FB1F9FB-AA79-4BE9-8254-08A52FA01C03}" type="datetimeFigureOut">
              <a:rPr lang="fr-FR" smtClean="0"/>
              <a:t>29/03/2023</a:t>
            </a:fld>
            <a:endParaRPr lang="fr-FR"/>
          </a:p>
        </p:txBody>
      </p:sp>
      <p:sp>
        <p:nvSpPr>
          <p:cNvPr id="4" name="Footer Placeholder 3"/>
          <p:cNvSpPr>
            <a:spLocks noGrp="1"/>
          </p:cNvSpPr>
          <p:nvPr>
            <p:ph type="ftr" sz="quarter" idx="11"/>
          </p:nvPr>
        </p:nvSpPr>
        <p:spPr/>
        <p:txBody>
          <a:bodyPr/>
          <a:lstStyle/>
          <a:p>
            <a:endParaRPr lang="fr-F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6B714B89-24CE-418D-A22B-2373B0E7D889}" type="slidenum">
              <a:rPr lang="fr-FR" smtClean="0"/>
              <a:t>‹N°›</a:t>
            </a:fld>
            <a:endParaRPr lang="fr-FR"/>
          </a:p>
        </p:txBody>
      </p:sp>
    </p:spTree>
    <p:extLst>
      <p:ext uri="{BB962C8B-B14F-4D97-AF65-F5344CB8AC3E}">
        <p14:creationId xmlns:p14="http://schemas.microsoft.com/office/powerpoint/2010/main" val="15597399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FB1F9FB-AA79-4BE9-8254-08A52FA01C03}" type="datetimeFigureOut">
              <a:rPr lang="fr-FR" smtClean="0"/>
              <a:t>29/03/2023</a:t>
            </a:fld>
            <a:endParaRPr lang="fr-FR"/>
          </a:p>
        </p:txBody>
      </p:sp>
      <p:sp>
        <p:nvSpPr>
          <p:cNvPr id="3" name="Footer Placeholder 2"/>
          <p:cNvSpPr>
            <a:spLocks noGrp="1"/>
          </p:cNvSpPr>
          <p:nvPr>
            <p:ph type="ftr" sz="quarter" idx="11"/>
          </p:nvPr>
        </p:nvSpPr>
        <p:spPr/>
        <p:txBody>
          <a:bodyPr/>
          <a:lstStyle/>
          <a:p>
            <a:endParaRPr lang="fr-F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6B714B89-24CE-418D-A22B-2373B0E7D889}" type="slidenum">
              <a:rPr lang="fr-FR" smtClean="0"/>
              <a:t>‹N°›</a:t>
            </a:fld>
            <a:endParaRPr lang="fr-FR"/>
          </a:p>
        </p:txBody>
      </p:sp>
    </p:spTree>
    <p:extLst>
      <p:ext uri="{BB962C8B-B14F-4D97-AF65-F5344CB8AC3E}">
        <p14:creationId xmlns:p14="http://schemas.microsoft.com/office/powerpoint/2010/main" val="21805567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fr-FR"/>
              <a:t>Modifiez le style du titre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2FB1F9FB-AA79-4BE9-8254-08A52FA01C03}" type="datetimeFigureOut">
              <a:rPr lang="fr-FR" smtClean="0"/>
              <a:t>29/03/2023</a:t>
            </a:fld>
            <a:endParaRPr lang="fr-FR"/>
          </a:p>
        </p:txBody>
      </p:sp>
      <p:sp>
        <p:nvSpPr>
          <p:cNvPr id="6" name="Footer Placeholder 5"/>
          <p:cNvSpPr>
            <a:spLocks noGrp="1"/>
          </p:cNvSpPr>
          <p:nvPr>
            <p:ph type="ftr" sz="quarter" idx="11"/>
          </p:nvPr>
        </p:nvSpPr>
        <p:spPr/>
        <p:txBody>
          <a:bodyPr/>
          <a:lstStyle/>
          <a:p>
            <a:endParaRPr lang="fr-F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6B714B89-24CE-418D-A22B-2373B0E7D889}" type="slidenum">
              <a:rPr lang="fr-FR" smtClean="0"/>
              <a:t>‹N°›</a:t>
            </a:fld>
            <a:endParaRPr lang="fr-FR"/>
          </a:p>
        </p:txBody>
      </p:sp>
    </p:spTree>
    <p:extLst>
      <p:ext uri="{BB962C8B-B14F-4D97-AF65-F5344CB8AC3E}">
        <p14:creationId xmlns:p14="http://schemas.microsoft.com/office/powerpoint/2010/main" val="7791766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fr-FR"/>
              <a:t>Modifiez le style du titre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2FB1F9FB-AA79-4BE9-8254-08A52FA01C03}" type="datetimeFigureOut">
              <a:rPr lang="fr-FR" smtClean="0"/>
              <a:t>29/03/2023</a:t>
            </a:fld>
            <a:endParaRPr lang="fr-FR"/>
          </a:p>
        </p:txBody>
      </p:sp>
      <p:sp>
        <p:nvSpPr>
          <p:cNvPr id="6" name="Footer Placeholder 5"/>
          <p:cNvSpPr>
            <a:spLocks noGrp="1"/>
          </p:cNvSpPr>
          <p:nvPr>
            <p:ph type="ftr" sz="quarter" idx="11"/>
          </p:nvPr>
        </p:nvSpPr>
        <p:spPr/>
        <p:txBody>
          <a:bodyPr/>
          <a:lstStyle/>
          <a:p>
            <a:endParaRPr lang="fr-F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B714B89-24CE-418D-A22B-2373B0E7D889}" type="slidenum">
              <a:rPr lang="fr-FR" smtClean="0"/>
              <a:t>‹N°›</a:t>
            </a:fld>
            <a:endParaRPr lang="fr-FR"/>
          </a:p>
        </p:txBody>
      </p:sp>
    </p:spTree>
    <p:extLst>
      <p:ext uri="{BB962C8B-B14F-4D97-AF65-F5344CB8AC3E}">
        <p14:creationId xmlns:p14="http://schemas.microsoft.com/office/powerpoint/2010/main" val="37155880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32"/>
            <a:ext cx="2356674" cy="6853285"/>
            <a:chOff x="6627813" y="195454"/>
            <a:chExt cx="1952625" cy="5678297"/>
          </a:xfrm>
        </p:grpSpPr>
        <p:sp>
          <p:nvSpPr>
            <p:cNvPr id="11" name="Freeform 27"/>
            <p:cNvSpPr/>
            <p:nvPr/>
          </p:nvSpPr>
          <p:spPr bwMode="auto">
            <a:xfrm>
              <a:off x="6627813" y="195454"/>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fr-FR"/>
              <a:t>Modifiez le style du titre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2FB1F9FB-AA79-4BE9-8254-08A52FA01C03}" type="datetimeFigureOut">
              <a:rPr lang="fr-FR" smtClean="0"/>
              <a:t>29/03/2023</a:t>
            </a:fld>
            <a:endParaRPr lang="fr-F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6B714B89-24CE-418D-A22B-2373B0E7D889}" type="slidenum">
              <a:rPr lang="fr-FR" smtClean="0"/>
              <a:t>‹N°›</a:t>
            </a:fld>
            <a:endParaRPr lang="fr-FR"/>
          </a:p>
        </p:txBody>
      </p:sp>
    </p:spTree>
    <p:extLst>
      <p:ext uri="{BB962C8B-B14F-4D97-AF65-F5344CB8AC3E}">
        <p14:creationId xmlns:p14="http://schemas.microsoft.com/office/powerpoint/2010/main" val="3958935823"/>
      </p:ext>
    </p:extLst>
  </p:cSld>
  <p:clrMap bg1="lt1" tx1="dk1" bg2="lt2" tx2="dk2" accent1="accent1" accent2="accent2" accent3="accent3" accent4="accent4" accent5="accent5" accent6="accent6" hlink="hlink" folHlink="folHlink"/>
  <p:sldLayoutIdLst>
    <p:sldLayoutId id="2147483843" r:id="rId1"/>
    <p:sldLayoutId id="2147483844" r:id="rId2"/>
    <p:sldLayoutId id="2147483845" r:id="rId3"/>
    <p:sldLayoutId id="2147483846" r:id="rId4"/>
    <p:sldLayoutId id="2147483847" r:id="rId5"/>
    <p:sldLayoutId id="2147483848" r:id="rId6"/>
    <p:sldLayoutId id="2147483849" r:id="rId7"/>
    <p:sldLayoutId id="2147483850" r:id="rId8"/>
    <p:sldLayoutId id="2147483851" r:id="rId9"/>
    <p:sldLayoutId id="2147483852" r:id="rId10"/>
    <p:sldLayoutId id="2147483853" r:id="rId11"/>
    <p:sldLayoutId id="2147483854" r:id="rId12"/>
    <p:sldLayoutId id="2147483855" r:id="rId13"/>
    <p:sldLayoutId id="2147483856" r:id="rId14"/>
    <p:sldLayoutId id="2147483857" r:id="rId15"/>
    <p:sldLayoutId id="2147483858"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www.has-sante.fr/"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www.has-sante.fr/upload/docs/application/pdf/2010-12/fiche_de_bon_usage_-_compression_medicale_en_prevention_de_la_thrombose_veineuse.pdf" TargetMode="External"/><Relationship Id="rId2" Type="http://schemas.openxmlformats.org/officeDocument/2006/relationships/hyperlink" Target="http://www.has-sante.fr/"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www.ameli.fr/paris/assure/sante/bons-gestes/quotidien/utiliser-bas-collants-compression"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hyperlink" Target="https://www.has-sante.fr/jcms/r_1437989/fr/la-compression-medicale-dans-les-affections-veineuseschroniques-et-limitees-fiche-buts" TargetMode="External"/><Relationship Id="rId2" Type="http://schemas.openxmlformats.org/officeDocument/2006/relationships/hyperlink" Target="https://www.has-sante.fr/upload/docs/application/pdf/2009-01/douleur_chronique_recommandations.pdf" TargetMode="External"/><Relationship Id="rId1" Type="http://schemas.openxmlformats.org/officeDocument/2006/relationships/slideLayout" Target="../slideLayouts/slideLayout2.xml"/><Relationship Id="rId4" Type="http://schemas.openxmlformats.org/officeDocument/2006/relationships/hyperlink" Target="https://www.ameli.fr/paris/assure/sante/bons-gestes/quotidien/utiliser-bas-collants-compression"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www.inserm.fr/dossier/thrombose-veineuse-phlebite/"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www.inserm.fr/dossier/thrombose-veineuse-phlebite/"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2403894" y="413285"/>
            <a:ext cx="9474926" cy="2545576"/>
          </a:xfrm>
        </p:spPr>
        <p:txBody>
          <a:bodyPr anchor="ctr">
            <a:noAutofit/>
          </a:bodyPr>
          <a:lstStyle/>
          <a:p>
            <a:pPr algn="ctr"/>
            <a:r>
              <a:rPr lang="fr-FR" sz="3200" b="1" dirty="0"/>
              <a:t>Formation au protocole de coopération</a:t>
            </a:r>
            <a:r>
              <a:rPr lang="fr-FR" sz="3200" dirty="0"/>
              <a:t>:</a:t>
            </a:r>
            <a:br>
              <a:rPr lang="fr-FR" sz="3200" dirty="0"/>
            </a:br>
            <a:br>
              <a:rPr lang="fr-FR" sz="3200" dirty="0"/>
            </a:br>
            <a:r>
              <a:rPr lang="fr-FR" sz="2400" i="1" dirty="0"/>
              <a:t>Renouvellement et adaptation des dispositifs de compression veineuse force 2 (pose et retrait) prescrits par le délégant</a:t>
            </a:r>
            <a:br>
              <a:rPr lang="fr-FR" sz="2400" i="1" dirty="0"/>
            </a:br>
            <a:br>
              <a:rPr lang="fr-FR" sz="2400" i="1" dirty="0"/>
            </a:br>
            <a:endParaRPr lang="fr-FR" sz="1800" i="1" dirty="0">
              <a:solidFill>
                <a:srgbClr val="FF0000"/>
              </a:solidFill>
            </a:endParaRPr>
          </a:p>
        </p:txBody>
      </p:sp>
      <p:sp>
        <p:nvSpPr>
          <p:cNvPr id="3" name="Sous-titre 2"/>
          <p:cNvSpPr>
            <a:spLocks noGrp="1"/>
          </p:cNvSpPr>
          <p:nvPr>
            <p:ph type="subTitle" idx="1"/>
          </p:nvPr>
        </p:nvSpPr>
        <p:spPr>
          <a:xfrm>
            <a:off x="1776549" y="4389120"/>
            <a:ext cx="8891450" cy="1802674"/>
          </a:xfrm>
        </p:spPr>
        <p:txBody>
          <a:bodyPr>
            <a:normAutofit/>
          </a:bodyPr>
          <a:lstStyle/>
          <a:p>
            <a:r>
              <a:rPr lang="fr-FR" dirty="0"/>
              <a:t>Date : JJ/MM/2023</a:t>
            </a:r>
          </a:p>
          <a:p>
            <a:r>
              <a:rPr lang="fr-FR" dirty="0"/>
              <a:t>Prénom :                             </a:t>
            </a:r>
          </a:p>
          <a:p>
            <a:r>
              <a:rPr lang="fr-FR" dirty="0"/>
              <a:t>Nom: </a:t>
            </a:r>
          </a:p>
          <a:p>
            <a:r>
              <a:rPr lang="fr-FR" dirty="0"/>
              <a:t>Profession </a:t>
            </a:r>
          </a:p>
        </p:txBody>
      </p:sp>
    </p:spTree>
    <p:extLst>
      <p:ext uri="{BB962C8B-B14F-4D97-AF65-F5344CB8AC3E}">
        <p14:creationId xmlns:p14="http://schemas.microsoft.com/office/powerpoint/2010/main" val="54594538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0A010DC-172F-3700-1FFC-B23000DD770D}"/>
              </a:ext>
            </a:extLst>
          </p:cNvPr>
          <p:cNvSpPr>
            <a:spLocks noGrp="1"/>
          </p:cNvSpPr>
          <p:nvPr>
            <p:ph type="title"/>
          </p:nvPr>
        </p:nvSpPr>
        <p:spPr>
          <a:xfrm>
            <a:off x="1659789" y="625511"/>
            <a:ext cx="11217215" cy="866859"/>
          </a:xfrm>
        </p:spPr>
        <p:txBody>
          <a:bodyPr>
            <a:normAutofit/>
          </a:bodyPr>
          <a:lstStyle/>
          <a:p>
            <a:r>
              <a:rPr lang="fr-FR" sz="3000" dirty="0"/>
              <a:t>Objectif 3. La classification des compressions veineuses</a:t>
            </a:r>
          </a:p>
        </p:txBody>
      </p:sp>
      <p:sp>
        <p:nvSpPr>
          <p:cNvPr id="3" name="Espace réservé du contenu 2">
            <a:extLst>
              <a:ext uri="{FF2B5EF4-FFF2-40B4-BE49-F238E27FC236}">
                <a16:creationId xmlns:a16="http://schemas.microsoft.com/office/drawing/2014/main" id="{2113D368-C9E0-1EE5-9C59-C17EC99EE62B}"/>
              </a:ext>
            </a:extLst>
          </p:cNvPr>
          <p:cNvSpPr>
            <a:spLocks noGrp="1"/>
          </p:cNvSpPr>
          <p:nvPr>
            <p:ph idx="1"/>
          </p:nvPr>
        </p:nvSpPr>
        <p:spPr>
          <a:xfrm>
            <a:off x="1794294" y="1492370"/>
            <a:ext cx="10239553" cy="5227608"/>
          </a:xfrm>
        </p:spPr>
        <p:txBody>
          <a:bodyPr>
            <a:normAutofit fontScale="25000" lnSpcReduction="20000"/>
          </a:bodyPr>
          <a:lstStyle/>
          <a:p>
            <a:pPr marL="0" indent="0">
              <a:lnSpc>
                <a:spcPct val="170000"/>
              </a:lnSpc>
              <a:spcBef>
                <a:spcPts val="0"/>
              </a:spcBef>
              <a:buNone/>
            </a:pPr>
            <a:r>
              <a:rPr lang="fr-FR" sz="4800" dirty="0"/>
              <a:t>Les classes de compression veineuse correspondent au niveau de compression exercée selon l’objectif thérapeutique recherché:</a:t>
            </a:r>
          </a:p>
          <a:p>
            <a:pPr marL="0" indent="0">
              <a:lnSpc>
                <a:spcPct val="170000"/>
              </a:lnSpc>
              <a:spcBef>
                <a:spcPts val="0"/>
              </a:spcBef>
              <a:buNone/>
            </a:pPr>
            <a:r>
              <a:rPr lang="fr-FR" sz="4800" dirty="0"/>
              <a:t>antalgique (C1), prévention de troubles trophiques (C2)</a:t>
            </a:r>
          </a:p>
          <a:p>
            <a:pPr marL="0" indent="0" algn="ctr">
              <a:lnSpc>
                <a:spcPct val="170000"/>
              </a:lnSpc>
              <a:spcBef>
                <a:spcPts val="0"/>
              </a:spcBef>
              <a:buNone/>
            </a:pPr>
            <a:endParaRPr lang="fr-FR" sz="4400" dirty="0">
              <a:latin typeface="+mj-lt"/>
            </a:endParaRPr>
          </a:p>
          <a:p>
            <a:pPr lvl="2">
              <a:lnSpc>
                <a:spcPct val="170000"/>
              </a:lnSpc>
              <a:spcBef>
                <a:spcPts val="0"/>
              </a:spcBef>
            </a:pPr>
            <a:r>
              <a:rPr lang="fr-FR" sz="4400" b="1" dirty="0">
                <a:solidFill>
                  <a:srgbClr val="070707"/>
                </a:solidFill>
              </a:rPr>
              <a:t>La compression veineuse de classe 1 </a:t>
            </a:r>
            <a:r>
              <a:rPr lang="fr-FR" sz="4400" dirty="0">
                <a:solidFill>
                  <a:srgbClr val="070707"/>
                </a:solidFill>
              </a:rPr>
              <a:t>: compression exercée sur la jambe: entre 10 et 15 mm Hg</a:t>
            </a:r>
          </a:p>
          <a:p>
            <a:pPr marL="914400" lvl="2" indent="0">
              <a:lnSpc>
                <a:spcPct val="170000"/>
              </a:lnSpc>
              <a:spcBef>
                <a:spcPts val="0"/>
              </a:spcBef>
              <a:buNone/>
            </a:pPr>
            <a:r>
              <a:rPr lang="fr-FR" sz="4400" dirty="0">
                <a:solidFill>
                  <a:srgbClr val="070707"/>
                </a:solidFill>
              </a:rPr>
              <a:t>      Indications: insuffisance veineuse légère type sensation de jambes lourdes, varices débutantes, léger œdème des jambes</a:t>
            </a:r>
          </a:p>
          <a:p>
            <a:pPr marL="914400" lvl="2" indent="0">
              <a:lnSpc>
                <a:spcPct val="170000"/>
              </a:lnSpc>
              <a:spcBef>
                <a:spcPts val="0"/>
              </a:spcBef>
              <a:buNone/>
            </a:pPr>
            <a:r>
              <a:rPr lang="fr-FR" sz="4400" dirty="0">
                <a:solidFill>
                  <a:srgbClr val="070707"/>
                </a:solidFill>
              </a:rPr>
              <a:t>      Dispositifs: compression par chaussettes, bas, collant</a:t>
            </a:r>
          </a:p>
          <a:p>
            <a:pPr marL="914400" lvl="2" indent="0">
              <a:lnSpc>
                <a:spcPct val="170000"/>
              </a:lnSpc>
              <a:spcBef>
                <a:spcPts val="0"/>
              </a:spcBef>
              <a:buNone/>
            </a:pPr>
            <a:endParaRPr lang="fr-FR" sz="4400" dirty="0">
              <a:solidFill>
                <a:srgbClr val="070707"/>
              </a:solidFill>
            </a:endParaRPr>
          </a:p>
          <a:p>
            <a:pPr lvl="2">
              <a:lnSpc>
                <a:spcPct val="170000"/>
              </a:lnSpc>
              <a:spcBef>
                <a:spcPts val="0"/>
              </a:spcBef>
            </a:pPr>
            <a:r>
              <a:rPr lang="fr-FR" sz="4400" b="1" dirty="0">
                <a:solidFill>
                  <a:srgbClr val="070707"/>
                </a:solidFill>
              </a:rPr>
              <a:t>La compression veineuse de classe 2 </a:t>
            </a:r>
            <a:r>
              <a:rPr lang="fr-FR" sz="4400" dirty="0">
                <a:solidFill>
                  <a:srgbClr val="070707"/>
                </a:solidFill>
              </a:rPr>
              <a:t>: compression exercée sur la jambe: entre 15,1 et 20 mm Hg</a:t>
            </a:r>
          </a:p>
          <a:p>
            <a:pPr marL="914400" lvl="2" indent="0">
              <a:lnSpc>
                <a:spcPct val="170000"/>
              </a:lnSpc>
              <a:spcBef>
                <a:spcPts val="0"/>
              </a:spcBef>
              <a:buNone/>
            </a:pPr>
            <a:r>
              <a:rPr lang="fr-FR" sz="4400" dirty="0">
                <a:solidFill>
                  <a:srgbClr val="070707"/>
                </a:solidFill>
              </a:rPr>
              <a:t>      Indications: insuffisance veineuse modérée, sensation de pesanteur, fatigue musculaire, varices de plus de 3 mm, œdème</a:t>
            </a:r>
          </a:p>
          <a:p>
            <a:pPr marL="914400" lvl="2" indent="0">
              <a:lnSpc>
                <a:spcPct val="170000"/>
              </a:lnSpc>
              <a:spcBef>
                <a:spcPts val="0"/>
              </a:spcBef>
              <a:buNone/>
            </a:pPr>
            <a:r>
              <a:rPr lang="fr-FR" sz="4400" dirty="0">
                <a:solidFill>
                  <a:srgbClr val="070707"/>
                </a:solidFill>
              </a:rPr>
              <a:t>      Dispositifs: compression par chaussettes, bas, collant</a:t>
            </a:r>
          </a:p>
          <a:p>
            <a:pPr marL="914400" lvl="2" indent="0">
              <a:lnSpc>
                <a:spcPct val="170000"/>
              </a:lnSpc>
              <a:spcBef>
                <a:spcPts val="0"/>
              </a:spcBef>
              <a:buNone/>
            </a:pPr>
            <a:endParaRPr lang="fr-FR" sz="4400" dirty="0">
              <a:solidFill>
                <a:srgbClr val="070707"/>
              </a:solidFill>
            </a:endParaRPr>
          </a:p>
          <a:p>
            <a:pPr lvl="2">
              <a:lnSpc>
                <a:spcPct val="170000"/>
              </a:lnSpc>
              <a:spcBef>
                <a:spcPts val="0"/>
              </a:spcBef>
            </a:pPr>
            <a:r>
              <a:rPr lang="fr-FR" sz="4400" b="1" i="0" dirty="0">
                <a:solidFill>
                  <a:srgbClr val="070707"/>
                </a:solidFill>
                <a:effectLst/>
              </a:rPr>
              <a:t>La compression veineuse de classe 3 </a:t>
            </a:r>
            <a:r>
              <a:rPr lang="fr-FR" sz="4400" i="0" dirty="0">
                <a:solidFill>
                  <a:srgbClr val="070707"/>
                </a:solidFill>
                <a:effectLst/>
              </a:rPr>
              <a:t>: </a:t>
            </a:r>
            <a:r>
              <a:rPr lang="fr-FR" sz="4400" dirty="0">
                <a:solidFill>
                  <a:srgbClr val="070707"/>
                </a:solidFill>
              </a:rPr>
              <a:t>compression exercée sur la jambe: entre 20,1 et 36 mm Hg</a:t>
            </a:r>
          </a:p>
          <a:p>
            <a:pPr marL="914400" lvl="2" indent="0">
              <a:lnSpc>
                <a:spcPct val="170000"/>
              </a:lnSpc>
              <a:spcBef>
                <a:spcPts val="0"/>
              </a:spcBef>
              <a:buNone/>
            </a:pPr>
            <a:r>
              <a:rPr lang="fr-FR" sz="4400" i="0" dirty="0">
                <a:solidFill>
                  <a:srgbClr val="070707"/>
                </a:solidFill>
                <a:effectLst/>
              </a:rPr>
              <a:t>      Indications: insuffisance veineuse sévère, chronique, syndrome de phlébites, ulcération ou plaie du mollet</a:t>
            </a:r>
          </a:p>
          <a:p>
            <a:pPr marL="914400" lvl="2" indent="0">
              <a:lnSpc>
                <a:spcPct val="170000"/>
              </a:lnSpc>
              <a:spcBef>
                <a:spcPts val="0"/>
              </a:spcBef>
              <a:buNone/>
            </a:pPr>
            <a:r>
              <a:rPr lang="fr-FR" sz="4400" dirty="0">
                <a:solidFill>
                  <a:srgbClr val="070707"/>
                </a:solidFill>
              </a:rPr>
              <a:t>      Dispositifs: compression par  bandes ou bas </a:t>
            </a:r>
          </a:p>
          <a:p>
            <a:pPr marL="914400" lvl="2" indent="0">
              <a:lnSpc>
                <a:spcPct val="170000"/>
              </a:lnSpc>
              <a:spcBef>
                <a:spcPts val="0"/>
              </a:spcBef>
              <a:buNone/>
            </a:pPr>
            <a:endParaRPr lang="fr-FR" sz="4400" i="0" dirty="0">
              <a:solidFill>
                <a:srgbClr val="070707"/>
              </a:solidFill>
              <a:effectLst/>
            </a:endParaRPr>
          </a:p>
          <a:p>
            <a:pPr lvl="2">
              <a:lnSpc>
                <a:spcPct val="170000"/>
              </a:lnSpc>
              <a:spcBef>
                <a:spcPts val="0"/>
              </a:spcBef>
            </a:pPr>
            <a:r>
              <a:rPr lang="fr-FR" sz="4400" b="1" i="0" dirty="0">
                <a:solidFill>
                  <a:srgbClr val="070707"/>
                </a:solidFill>
                <a:effectLst/>
              </a:rPr>
              <a:t>La compression veineuse de classe 4 </a:t>
            </a:r>
            <a:r>
              <a:rPr lang="fr-FR" sz="4400" i="0" dirty="0">
                <a:solidFill>
                  <a:srgbClr val="070707"/>
                </a:solidFill>
                <a:effectLst/>
              </a:rPr>
              <a:t>: compression &gt; à 36 mm Hg</a:t>
            </a:r>
          </a:p>
          <a:p>
            <a:pPr marL="914400" lvl="2" indent="0">
              <a:lnSpc>
                <a:spcPct val="170000"/>
              </a:lnSpc>
              <a:spcBef>
                <a:spcPts val="0"/>
              </a:spcBef>
              <a:buNone/>
            </a:pPr>
            <a:r>
              <a:rPr lang="fr-FR" sz="4400" dirty="0">
                <a:solidFill>
                  <a:srgbClr val="070707"/>
                </a:solidFill>
              </a:rPr>
              <a:t>      Indications: insuffisances veineuse chronique sévère, œdèmes post phlébites, varices secondaires, risques d’embolies pulmonaires</a:t>
            </a:r>
          </a:p>
          <a:p>
            <a:pPr marL="914400" lvl="2" indent="0">
              <a:lnSpc>
                <a:spcPct val="170000"/>
              </a:lnSpc>
              <a:spcBef>
                <a:spcPts val="0"/>
              </a:spcBef>
              <a:buNone/>
            </a:pPr>
            <a:r>
              <a:rPr lang="fr-FR" sz="4400" i="0" dirty="0">
                <a:solidFill>
                  <a:srgbClr val="070707"/>
                </a:solidFill>
                <a:effectLst/>
              </a:rPr>
              <a:t>      Dispositifs: par compression pneumatique</a:t>
            </a:r>
            <a:r>
              <a:rPr lang="fr-FR" sz="4400" dirty="0">
                <a:solidFill>
                  <a:srgbClr val="070707"/>
                </a:solidFill>
              </a:rPr>
              <a:t> intermittente</a:t>
            </a:r>
            <a:endParaRPr lang="fr-FR" sz="4400" i="0" dirty="0">
              <a:solidFill>
                <a:srgbClr val="070707"/>
              </a:solidFill>
              <a:effectLst/>
            </a:endParaRPr>
          </a:p>
          <a:p>
            <a:pPr marL="914400" lvl="2" indent="0">
              <a:lnSpc>
                <a:spcPct val="170000"/>
              </a:lnSpc>
              <a:spcBef>
                <a:spcPts val="0"/>
              </a:spcBef>
              <a:buNone/>
            </a:pPr>
            <a:endParaRPr lang="fr-FR" sz="4400" b="0" i="0" dirty="0">
              <a:solidFill>
                <a:srgbClr val="070707"/>
              </a:solidFill>
              <a:effectLst/>
              <a:latin typeface="+mj-lt"/>
            </a:endParaRPr>
          </a:p>
          <a:p>
            <a:pPr marL="0" indent="0" algn="ctr">
              <a:buNone/>
            </a:pPr>
            <a:r>
              <a:rPr lang="fr-FR" sz="4400" b="1" i="1" dirty="0">
                <a:solidFill>
                  <a:srgbClr val="001438"/>
                </a:solidFill>
                <a:effectLst/>
                <a:latin typeface="Raleway" pitchFamily="2" charset="0"/>
              </a:rPr>
              <a:t>Source: </a:t>
            </a:r>
            <a:r>
              <a:rPr lang="fr-FR" sz="4400" b="1" i="1" dirty="0">
                <a:solidFill>
                  <a:srgbClr val="001438"/>
                </a:solidFill>
                <a:effectLst/>
                <a:latin typeface="Raleway" pitchFamily="2" charset="0"/>
                <a:hlinkClick r:id="rId2"/>
              </a:rPr>
              <a:t>www.has-sante.fr</a:t>
            </a:r>
            <a:endParaRPr lang="fr-FR" sz="4400" b="1" i="1" dirty="0">
              <a:solidFill>
                <a:srgbClr val="001438"/>
              </a:solidFill>
              <a:effectLst/>
              <a:latin typeface="Raleway" pitchFamily="2" charset="0"/>
            </a:endParaRPr>
          </a:p>
          <a:p>
            <a:pPr marL="0" indent="0" algn="ctr">
              <a:buNone/>
            </a:pPr>
            <a:endParaRPr lang="fr-FR" dirty="0"/>
          </a:p>
        </p:txBody>
      </p:sp>
    </p:spTree>
    <p:extLst>
      <p:ext uri="{BB962C8B-B14F-4D97-AF65-F5344CB8AC3E}">
        <p14:creationId xmlns:p14="http://schemas.microsoft.com/office/powerpoint/2010/main" val="289298365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0A010DC-172F-3700-1FFC-B23000DD770D}"/>
              </a:ext>
            </a:extLst>
          </p:cNvPr>
          <p:cNvSpPr>
            <a:spLocks noGrp="1"/>
          </p:cNvSpPr>
          <p:nvPr>
            <p:ph type="title"/>
          </p:nvPr>
        </p:nvSpPr>
        <p:spPr>
          <a:xfrm>
            <a:off x="1659789" y="625511"/>
            <a:ext cx="11217215" cy="866859"/>
          </a:xfrm>
        </p:spPr>
        <p:txBody>
          <a:bodyPr>
            <a:normAutofit fontScale="90000"/>
          </a:bodyPr>
          <a:lstStyle/>
          <a:p>
            <a:r>
              <a:rPr lang="fr-FR" sz="3000" dirty="0"/>
              <a:t>Objectif 4. Indications et contre-indications </a:t>
            </a:r>
            <a:br>
              <a:rPr lang="fr-FR" sz="3000" dirty="0"/>
            </a:br>
            <a:r>
              <a:rPr lang="fr-FR" sz="3000" dirty="0"/>
              <a:t>                                                             à la compression veineuse</a:t>
            </a:r>
          </a:p>
        </p:txBody>
      </p:sp>
      <p:sp>
        <p:nvSpPr>
          <p:cNvPr id="3" name="Espace réservé du contenu 2">
            <a:extLst>
              <a:ext uri="{FF2B5EF4-FFF2-40B4-BE49-F238E27FC236}">
                <a16:creationId xmlns:a16="http://schemas.microsoft.com/office/drawing/2014/main" id="{2113D368-C9E0-1EE5-9C59-C17EC99EE62B}"/>
              </a:ext>
            </a:extLst>
          </p:cNvPr>
          <p:cNvSpPr>
            <a:spLocks noGrp="1"/>
          </p:cNvSpPr>
          <p:nvPr>
            <p:ph idx="1"/>
          </p:nvPr>
        </p:nvSpPr>
        <p:spPr>
          <a:xfrm>
            <a:off x="1802021" y="1976251"/>
            <a:ext cx="10239553" cy="4731685"/>
          </a:xfrm>
        </p:spPr>
        <p:txBody>
          <a:bodyPr>
            <a:normAutofit fontScale="55000" lnSpcReduction="20000"/>
          </a:bodyPr>
          <a:lstStyle/>
          <a:p>
            <a:pPr marL="0" indent="0">
              <a:lnSpc>
                <a:spcPct val="170000"/>
              </a:lnSpc>
              <a:spcBef>
                <a:spcPts val="0"/>
              </a:spcBef>
              <a:buNone/>
            </a:pPr>
            <a:r>
              <a:rPr lang="fr-FR" sz="3300" dirty="0"/>
              <a:t>L’utilisation d’une compression veineuse est recommandée pour prévenir une thrombose veineuse dans les situations à risque. </a:t>
            </a:r>
          </a:p>
          <a:p>
            <a:pPr marL="0" indent="0" algn="ctr">
              <a:lnSpc>
                <a:spcPct val="170000"/>
              </a:lnSpc>
              <a:spcBef>
                <a:spcPts val="0"/>
              </a:spcBef>
              <a:buNone/>
            </a:pPr>
            <a:endParaRPr lang="fr-FR" dirty="0"/>
          </a:p>
          <a:p>
            <a:pPr marL="0" indent="0">
              <a:lnSpc>
                <a:spcPct val="170000"/>
              </a:lnSpc>
              <a:spcBef>
                <a:spcPts val="0"/>
              </a:spcBef>
              <a:buNone/>
            </a:pPr>
            <a:r>
              <a:rPr lang="fr-FR" sz="2500" b="1" dirty="0">
                <a:solidFill>
                  <a:srgbClr val="070707"/>
                </a:solidFill>
              </a:rPr>
              <a:t>La compression veineuse en prévention de la thrombose veineuse dans un contexte médical</a:t>
            </a:r>
            <a:r>
              <a:rPr lang="fr-FR" sz="2500" i="0" dirty="0">
                <a:solidFill>
                  <a:srgbClr val="070707"/>
                </a:solidFill>
                <a:effectLst/>
              </a:rPr>
              <a:t> </a:t>
            </a:r>
            <a:r>
              <a:rPr lang="fr-FR" sz="2500" b="1" i="0" dirty="0">
                <a:solidFill>
                  <a:srgbClr val="070707"/>
                </a:solidFill>
                <a:effectLst/>
              </a:rPr>
              <a:t>:</a:t>
            </a:r>
          </a:p>
          <a:p>
            <a:pPr lvl="2">
              <a:lnSpc>
                <a:spcPct val="170000"/>
              </a:lnSpc>
              <a:spcBef>
                <a:spcPts val="0"/>
              </a:spcBef>
            </a:pPr>
            <a:r>
              <a:rPr lang="fr-FR" sz="2500" i="0" dirty="0">
                <a:solidFill>
                  <a:srgbClr val="070707"/>
                </a:solidFill>
                <a:effectLst/>
              </a:rPr>
              <a:t>En complément du traitement anticoagulant</a:t>
            </a:r>
            <a:endParaRPr lang="fr-FR" sz="2500" dirty="0">
              <a:solidFill>
                <a:srgbClr val="070707"/>
              </a:solidFill>
            </a:endParaRPr>
          </a:p>
          <a:p>
            <a:pPr lvl="2">
              <a:lnSpc>
                <a:spcPct val="170000"/>
              </a:lnSpc>
              <a:spcBef>
                <a:spcPts val="0"/>
              </a:spcBef>
            </a:pPr>
            <a:r>
              <a:rPr lang="fr-FR" sz="2500" i="0" dirty="0">
                <a:solidFill>
                  <a:srgbClr val="070707"/>
                </a:solidFill>
                <a:effectLst/>
              </a:rPr>
              <a:t>Ou seule lorsque ce traitement n’est pas indiqué</a:t>
            </a:r>
          </a:p>
          <a:p>
            <a:pPr marL="914400" lvl="2" indent="0">
              <a:lnSpc>
                <a:spcPct val="170000"/>
              </a:lnSpc>
              <a:spcBef>
                <a:spcPts val="0"/>
              </a:spcBef>
              <a:buNone/>
            </a:pPr>
            <a:endParaRPr lang="fr-FR" sz="2300" b="0" i="0" dirty="0">
              <a:solidFill>
                <a:srgbClr val="070707"/>
              </a:solidFill>
              <a:effectLst/>
            </a:endParaRPr>
          </a:p>
          <a:p>
            <a:pPr marL="0" indent="0" fontAlgn="base">
              <a:lnSpc>
                <a:spcPct val="170000"/>
              </a:lnSpc>
              <a:spcBef>
                <a:spcPts val="0"/>
              </a:spcBef>
              <a:buNone/>
            </a:pPr>
            <a:r>
              <a:rPr lang="fr-FR" sz="2500" b="1" dirty="0">
                <a:solidFill>
                  <a:srgbClr val="111111"/>
                </a:solidFill>
                <a:effectLst/>
              </a:rPr>
              <a:t>Les contre-indications absolues de la compression veineuse :</a:t>
            </a:r>
          </a:p>
          <a:p>
            <a:pPr lvl="2">
              <a:lnSpc>
                <a:spcPct val="170000"/>
              </a:lnSpc>
              <a:spcBef>
                <a:spcPts val="0"/>
              </a:spcBef>
            </a:pPr>
            <a:r>
              <a:rPr lang="fr-FR" sz="2500" dirty="0">
                <a:solidFill>
                  <a:srgbClr val="070707"/>
                </a:solidFill>
              </a:rPr>
              <a:t>L’artériopathie oblitérante des membres inférieurs (AOMI) avec indice de pression systolique (IPS) &lt; 0,6</a:t>
            </a:r>
          </a:p>
          <a:p>
            <a:pPr lvl="2">
              <a:lnSpc>
                <a:spcPct val="170000"/>
              </a:lnSpc>
              <a:spcBef>
                <a:spcPts val="0"/>
              </a:spcBef>
            </a:pPr>
            <a:r>
              <a:rPr lang="fr-FR" sz="2500" dirty="0">
                <a:solidFill>
                  <a:srgbClr val="070707"/>
                </a:solidFill>
              </a:rPr>
              <a:t>La </a:t>
            </a:r>
            <a:r>
              <a:rPr lang="fr-FR" sz="2500" dirty="0" err="1">
                <a:solidFill>
                  <a:srgbClr val="070707"/>
                </a:solidFill>
              </a:rPr>
              <a:t>phlegmatia</a:t>
            </a:r>
            <a:r>
              <a:rPr lang="fr-FR" sz="2500" dirty="0">
                <a:solidFill>
                  <a:srgbClr val="070707"/>
                </a:solidFill>
              </a:rPr>
              <a:t> </a:t>
            </a:r>
            <a:r>
              <a:rPr lang="fr-FR" sz="2500" dirty="0" err="1">
                <a:solidFill>
                  <a:srgbClr val="070707"/>
                </a:solidFill>
              </a:rPr>
              <a:t>coerulea</a:t>
            </a:r>
            <a:r>
              <a:rPr lang="fr-FR" sz="2500" dirty="0">
                <a:solidFill>
                  <a:srgbClr val="070707"/>
                </a:solidFill>
              </a:rPr>
              <a:t> </a:t>
            </a:r>
            <a:r>
              <a:rPr lang="fr-FR" sz="2500" dirty="0" err="1">
                <a:solidFill>
                  <a:srgbClr val="070707"/>
                </a:solidFill>
              </a:rPr>
              <a:t>dolens</a:t>
            </a:r>
            <a:r>
              <a:rPr lang="fr-FR" sz="2500" dirty="0">
                <a:solidFill>
                  <a:srgbClr val="070707"/>
                </a:solidFill>
              </a:rPr>
              <a:t> (phlébite bleue douloureuse avec compression artérielle)</a:t>
            </a:r>
          </a:p>
          <a:p>
            <a:pPr lvl="2">
              <a:lnSpc>
                <a:spcPct val="170000"/>
              </a:lnSpc>
              <a:spcBef>
                <a:spcPts val="0"/>
              </a:spcBef>
            </a:pPr>
            <a:r>
              <a:rPr lang="fr-FR" sz="2500" i="0" dirty="0">
                <a:solidFill>
                  <a:srgbClr val="070707"/>
                </a:solidFill>
                <a:effectLst/>
              </a:rPr>
              <a:t>La thrombose septique</a:t>
            </a:r>
          </a:p>
          <a:p>
            <a:pPr algn="l" fontAlgn="base">
              <a:lnSpc>
                <a:spcPct val="170000"/>
              </a:lnSpc>
              <a:spcBef>
                <a:spcPts val="0"/>
              </a:spcBef>
              <a:buFont typeface="Arial" panose="020B0604020202020204" pitchFamily="34" charset="0"/>
              <a:buChar char="•"/>
            </a:pPr>
            <a:endParaRPr lang="fr-FR" sz="2500" b="0" i="0" dirty="0">
              <a:solidFill>
                <a:srgbClr val="070707"/>
              </a:solidFill>
              <a:effectLst/>
              <a:latin typeface="+mj-lt"/>
            </a:endParaRPr>
          </a:p>
          <a:p>
            <a:pPr marL="0" indent="0" algn="ctr">
              <a:buNone/>
            </a:pPr>
            <a:r>
              <a:rPr lang="fr-FR" sz="1800" b="1" i="1" dirty="0">
                <a:solidFill>
                  <a:srgbClr val="001438"/>
                </a:solidFill>
                <a:effectLst/>
                <a:latin typeface="Raleway" pitchFamily="2" charset="0"/>
              </a:rPr>
              <a:t>Source: </a:t>
            </a:r>
            <a:r>
              <a:rPr lang="fr-FR" sz="1800" b="1" i="1" dirty="0">
                <a:solidFill>
                  <a:srgbClr val="001438"/>
                </a:solidFill>
                <a:effectLst/>
                <a:latin typeface="Raleway" pitchFamily="2" charset="0"/>
                <a:hlinkClick r:id="rId2"/>
              </a:rPr>
              <a:t>www.has-sante.fr</a:t>
            </a:r>
            <a:endParaRPr lang="fr-FR" sz="1800" b="1" i="1" dirty="0">
              <a:solidFill>
                <a:srgbClr val="001438"/>
              </a:solidFill>
              <a:effectLst/>
              <a:latin typeface="Raleway" pitchFamily="2" charset="0"/>
            </a:endParaRPr>
          </a:p>
          <a:p>
            <a:pPr marL="0" indent="0" algn="ctr">
              <a:buNone/>
            </a:pPr>
            <a:r>
              <a:rPr lang="fr-FR" dirty="0">
                <a:hlinkClick r:id="rId3"/>
              </a:rPr>
              <a:t>FBUTS (has-sante.fr)</a:t>
            </a:r>
            <a:endParaRPr lang="fr-FR" dirty="0"/>
          </a:p>
        </p:txBody>
      </p:sp>
    </p:spTree>
    <p:extLst>
      <p:ext uri="{BB962C8B-B14F-4D97-AF65-F5344CB8AC3E}">
        <p14:creationId xmlns:p14="http://schemas.microsoft.com/office/powerpoint/2010/main" val="236858828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7101FBF-E080-B5C4-0D8B-35277204BAE2}"/>
              </a:ext>
            </a:extLst>
          </p:cNvPr>
          <p:cNvSpPr>
            <a:spLocks noGrp="1"/>
          </p:cNvSpPr>
          <p:nvPr>
            <p:ph type="title"/>
          </p:nvPr>
        </p:nvSpPr>
        <p:spPr>
          <a:xfrm>
            <a:off x="1388853" y="408450"/>
            <a:ext cx="11110822" cy="1280890"/>
          </a:xfrm>
        </p:spPr>
        <p:txBody>
          <a:bodyPr>
            <a:normAutofit fontScale="90000"/>
          </a:bodyPr>
          <a:lstStyle/>
          <a:p>
            <a:r>
              <a:rPr lang="fr-FR" dirty="0"/>
              <a:t>Objectif 5. Critères de décisions pour passer d’une compression de force 1 à une compression de force 2</a:t>
            </a:r>
          </a:p>
        </p:txBody>
      </p:sp>
      <p:sp>
        <p:nvSpPr>
          <p:cNvPr id="3" name="Espace réservé du contenu 2">
            <a:extLst>
              <a:ext uri="{FF2B5EF4-FFF2-40B4-BE49-F238E27FC236}">
                <a16:creationId xmlns:a16="http://schemas.microsoft.com/office/drawing/2014/main" id="{A3352E10-51E2-335E-B5CC-61E2B34C7373}"/>
              </a:ext>
            </a:extLst>
          </p:cNvPr>
          <p:cNvSpPr>
            <a:spLocks noGrp="1"/>
          </p:cNvSpPr>
          <p:nvPr>
            <p:ph idx="1"/>
          </p:nvPr>
        </p:nvSpPr>
        <p:spPr/>
        <p:txBody>
          <a:bodyPr>
            <a:normAutofit lnSpcReduction="10000"/>
          </a:bodyPr>
          <a:lstStyle/>
          <a:p>
            <a:pPr algn="just">
              <a:lnSpc>
                <a:spcPct val="150000"/>
              </a:lnSpc>
            </a:pPr>
            <a:r>
              <a:rPr lang="fr-FR" dirty="0"/>
              <a:t>La survenue de symptômes malgré le port régulier, le bon état et la bonne utilisation de la compression de classe </a:t>
            </a:r>
            <a:r>
              <a:rPr lang="fr-FR"/>
              <a:t>1 </a:t>
            </a:r>
            <a:endParaRPr lang="fr-FR" dirty="0"/>
          </a:p>
          <a:p>
            <a:pPr algn="just"/>
            <a:r>
              <a:rPr lang="fr-FR" dirty="0"/>
              <a:t>L’absence d’artérite connue des membres inférieurs (IPS &lt; à,6)</a:t>
            </a:r>
          </a:p>
          <a:p>
            <a:pPr algn="just"/>
            <a:r>
              <a:rPr lang="fr-FR" dirty="0"/>
              <a:t>La présence de varices de plus de 3 mm</a:t>
            </a:r>
          </a:p>
          <a:p>
            <a:pPr algn="just"/>
            <a:r>
              <a:rPr lang="fr-FR" dirty="0"/>
              <a:t>L’absence de contre-indications au port d’une compression veineuse</a:t>
            </a:r>
          </a:p>
          <a:p>
            <a:pPr marL="0" indent="0" algn="just">
              <a:buNone/>
            </a:pPr>
            <a:endParaRPr lang="fr-FR" dirty="0"/>
          </a:p>
          <a:p>
            <a:pPr marL="0" indent="0" algn="just">
              <a:lnSpc>
                <a:spcPct val="150000"/>
              </a:lnSpc>
              <a:buNone/>
            </a:pPr>
            <a:r>
              <a:rPr lang="fr-FR" dirty="0"/>
              <a:t>En complément, les conseils d’hygiène, de pose de la compression veineuse, seront rappelés au patient et à son entourage sans oublier la recommandation de dormir les jambes légèrement surélevées.</a:t>
            </a:r>
          </a:p>
        </p:txBody>
      </p:sp>
    </p:spTree>
    <p:extLst>
      <p:ext uri="{BB962C8B-B14F-4D97-AF65-F5344CB8AC3E}">
        <p14:creationId xmlns:p14="http://schemas.microsoft.com/office/powerpoint/2010/main" val="283981769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702280" y="155276"/>
            <a:ext cx="10489720" cy="859633"/>
          </a:xfrm>
        </p:spPr>
        <p:txBody>
          <a:bodyPr>
            <a:normAutofit fontScale="90000"/>
          </a:bodyPr>
          <a:lstStyle/>
          <a:p>
            <a:r>
              <a:rPr lang="fr-FR" dirty="0"/>
              <a:t>Objectif 6. Conseils d’hygiène et </a:t>
            </a:r>
            <a:br>
              <a:rPr lang="fr-FR" dirty="0"/>
            </a:br>
            <a:r>
              <a:rPr lang="fr-FR" dirty="0"/>
              <a:t>                   de pose de la compression veineuse</a:t>
            </a:r>
          </a:p>
        </p:txBody>
      </p:sp>
      <p:sp>
        <p:nvSpPr>
          <p:cNvPr id="4" name="Espace réservé du contenu 3">
            <a:extLst>
              <a:ext uri="{FF2B5EF4-FFF2-40B4-BE49-F238E27FC236}">
                <a16:creationId xmlns:a16="http://schemas.microsoft.com/office/drawing/2014/main" id="{9FEE8F75-7E58-7869-D324-CE5E360A321E}"/>
              </a:ext>
            </a:extLst>
          </p:cNvPr>
          <p:cNvSpPr>
            <a:spLocks noGrp="1"/>
          </p:cNvSpPr>
          <p:nvPr>
            <p:ph idx="1"/>
          </p:nvPr>
        </p:nvSpPr>
        <p:spPr>
          <a:xfrm>
            <a:off x="1276350" y="1380227"/>
            <a:ext cx="10915650" cy="5322498"/>
          </a:xfrm>
        </p:spPr>
        <p:txBody>
          <a:bodyPr>
            <a:normAutofit fontScale="47500" lnSpcReduction="20000"/>
          </a:bodyPr>
          <a:lstStyle/>
          <a:p>
            <a:r>
              <a:rPr lang="fr-FR" sz="2500" b="1" dirty="0"/>
              <a:t>Mise en place d’une compression veineuse:</a:t>
            </a:r>
          </a:p>
          <a:p>
            <a:pPr lvl="1">
              <a:buFont typeface="Arial" panose="020B0604020202020204" pitchFamily="34" charset="0"/>
              <a:buChar char="•"/>
            </a:pPr>
            <a:r>
              <a:rPr lang="fr-FR" sz="2000" dirty="0"/>
              <a:t>Il est nécessaire de mettre en place la compression tous les jours</a:t>
            </a:r>
          </a:p>
          <a:p>
            <a:pPr lvl="1">
              <a:buFont typeface="Arial" panose="020B0604020202020204" pitchFamily="34" charset="0"/>
              <a:buChar char="•"/>
            </a:pPr>
            <a:r>
              <a:rPr lang="fr-FR" sz="2000" dirty="0"/>
              <a:t>Enfilez vos chaussettes, bas, collant, de compression le plus tôt possible après le lever et juste après la toilette, vérifiez le bon état de vos chaussures</a:t>
            </a:r>
          </a:p>
          <a:p>
            <a:pPr lvl="1">
              <a:buFont typeface="Arial" panose="020B0604020202020204" pitchFamily="34" charset="0"/>
              <a:buChar char="•"/>
            </a:pPr>
            <a:r>
              <a:rPr lang="fr-FR" sz="2000" dirty="0"/>
              <a:t>Enlevez vos bagues, coupez court vos ongles, portez des gants fins le cas échéant</a:t>
            </a:r>
          </a:p>
          <a:p>
            <a:pPr lvl="1">
              <a:buFont typeface="Arial" panose="020B0604020202020204" pitchFamily="34" charset="0"/>
              <a:buChar char="•"/>
            </a:pPr>
            <a:r>
              <a:rPr lang="fr-FR" sz="2000" dirty="0"/>
              <a:t>Asseyez-vous sur un siège bas si possible sur un sol non glissant</a:t>
            </a:r>
          </a:p>
          <a:p>
            <a:pPr lvl="1">
              <a:buFont typeface="Arial" panose="020B0604020202020204" pitchFamily="34" charset="0"/>
              <a:buChar char="•"/>
            </a:pPr>
            <a:r>
              <a:rPr lang="fr-FR" sz="2000" dirty="0"/>
              <a:t>Ne pas appliquer de crème ni de lait sur les jambes avant l’enfilage</a:t>
            </a:r>
          </a:p>
          <a:p>
            <a:pPr lvl="1">
              <a:buFont typeface="Arial" panose="020B0604020202020204" pitchFamily="34" charset="0"/>
              <a:buChar char="•"/>
            </a:pPr>
            <a:r>
              <a:rPr lang="fr-FR" sz="2000" dirty="0"/>
              <a:t>Protégez toute plaie par une compresse stérile bien fixée</a:t>
            </a:r>
          </a:p>
          <a:p>
            <a:pPr lvl="1">
              <a:buFont typeface="Arial" panose="020B0604020202020204" pitchFamily="34" charset="0"/>
              <a:buChar char="•"/>
            </a:pPr>
            <a:r>
              <a:rPr lang="fr-FR" sz="2000" dirty="0"/>
              <a:t>Talquez vos talons</a:t>
            </a:r>
          </a:p>
          <a:p>
            <a:pPr lvl="1">
              <a:lnSpc>
                <a:spcPct val="170000"/>
              </a:lnSpc>
              <a:spcBef>
                <a:spcPts val="600"/>
              </a:spcBef>
              <a:buFont typeface="Arial" panose="020B0604020202020204" pitchFamily="34" charset="0"/>
              <a:buChar char="•"/>
            </a:pPr>
            <a:r>
              <a:rPr lang="fr-FR" sz="2000" dirty="0"/>
              <a:t>Retournez le vêtement sur l’envers en laissant seulement son pied  à l’endroit, déroulez jusqu’à la cheville puis jambe de façon homogène, sans plis pour une force de compression identique sur toute la longueur du membre, sans risque de garrot</a:t>
            </a:r>
          </a:p>
          <a:p>
            <a:pPr lvl="1">
              <a:buFont typeface="Arial" panose="020B0604020202020204" pitchFamily="34" charset="0"/>
              <a:buChar char="•"/>
            </a:pPr>
            <a:r>
              <a:rPr lang="fr-FR" sz="2000" dirty="0"/>
              <a:t>Utilisez un enfile-bas (se renseigner auprès du pharmacien)</a:t>
            </a:r>
          </a:p>
          <a:p>
            <a:pPr lvl="1">
              <a:buFont typeface="Arial" panose="020B0604020202020204" pitchFamily="34" charset="0"/>
              <a:buChar char="•"/>
            </a:pPr>
            <a:r>
              <a:rPr lang="fr-FR" sz="2000" dirty="0"/>
              <a:t>Demandez l’aide de votre entourage</a:t>
            </a:r>
          </a:p>
          <a:p>
            <a:pPr marL="457200" lvl="1" indent="0">
              <a:buNone/>
            </a:pPr>
            <a:endParaRPr lang="fr-FR" sz="800" dirty="0"/>
          </a:p>
          <a:p>
            <a:r>
              <a:rPr lang="fr-FR" sz="2500" b="1" dirty="0"/>
              <a:t>Entretien des chaussettes, bas, collant, de compression veineuse:</a:t>
            </a:r>
          </a:p>
          <a:p>
            <a:pPr lvl="1">
              <a:buFont typeface="Arial" panose="020B0604020202020204" pitchFamily="34" charset="0"/>
              <a:buChar char="•"/>
            </a:pPr>
            <a:r>
              <a:rPr lang="fr-FR" sz="2000" dirty="0"/>
              <a:t>Il est conseillé d’avoir 2 paires pour les laver alternativement</a:t>
            </a:r>
          </a:p>
          <a:p>
            <a:pPr lvl="1">
              <a:buFont typeface="Arial" panose="020B0604020202020204" pitchFamily="34" charset="0"/>
              <a:buChar char="•"/>
            </a:pPr>
            <a:r>
              <a:rPr lang="fr-FR" sz="2000" dirty="0"/>
              <a:t>Lavage à la main et à l’eau tiède avec un savon neutre (ex: savon de Marseille)</a:t>
            </a:r>
          </a:p>
          <a:p>
            <a:pPr lvl="1">
              <a:buFont typeface="Arial" panose="020B0604020202020204" pitchFamily="34" charset="0"/>
              <a:buChar char="•"/>
            </a:pPr>
            <a:r>
              <a:rPr lang="fr-FR" sz="2000" dirty="0"/>
              <a:t>Rinçage abondant</a:t>
            </a:r>
          </a:p>
          <a:p>
            <a:pPr lvl="1">
              <a:buFont typeface="Arial" panose="020B0604020202020204" pitchFamily="34" charset="0"/>
              <a:buChar char="•"/>
            </a:pPr>
            <a:r>
              <a:rPr lang="fr-FR" sz="2000" dirty="0"/>
              <a:t>Essorage à la main sans tordre </a:t>
            </a:r>
          </a:p>
          <a:p>
            <a:pPr lvl="1">
              <a:buFont typeface="Arial" panose="020B0604020202020204" pitchFamily="34" charset="0"/>
              <a:buChar char="•"/>
            </a:pPr>
            <a:r>
              <a:rPr lang="fr-FR" sz="2000" dirty="0"/>
              <a:t>Séchage à plat et à l’air libre</a:t>
            </a:r>
          </a:p>
          <a:p>
            <a:pPr lvl="1">
              <a:buFont typeface="Arial" panose="020B0604020202020204" pitchFamily="34" charset="0"/>
              <a:buChar char="•"/>
            </a:pPr>
            <a:r>
              <a:rPr lang="fr-FR" sz="2000" dirty="0"/>
              <a:t>Sèche linge et repassage interdits</a:t>
            </a:r>
          </a:p>
          <a:p>
            <a:pPr marL="457200" lvl="1" indent="0" algn="ctr">
              <a:buNone/>
            </a:pPr>
            <a:r>
              <a:rPr lang="fr-FR" dirty="0">
                <a:hlinkClick r:id="rId2"/>
              </a:rPr>
              <a:t>Les bons gestes santé : utiliser les bas ou collants de compression | ameli.fr | Assuré</a:t>
            </a:r>
            <a:endParaRPr lang="fr-FR" dirty="0"/>
          </a:p>
        </p:txBody>
      </p:sp>
    </p:spTree>
    <p:extLst>
      <p:ext uri="{BB962C8B-B14F-4D97-AF65-F5344CB8AC3E}">
        <p14:creationId xmlns:p14="http://schemas.microsoft.com/office/powerpoint/2010/main" val="88665409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777043" y="624110"/>
            <a:ext cx="10343070" cy="1280890"/>
          </a:xfrm>
        </p:spPr>
        <p:txBody>
          <a:bodyPr>
            <a:noAutofit/>
          </a:bodyPr>
          <a:lstStyle/>
          <a:p>
            <a:r>
              <a:rPr lang="fr-FR" sz="3200" dirty="0"/>
              <a:t>En résumé, devant un patient traité par compression veineuse de force 1, il faut:</a:t>
            </a:r>
          </a:p>
        </p:txBody>
      </p:sp>
      <p:sp>
        <p:nvSpPr>
          <p:cNvPr id="3" name="Espace réservé du contenu 2"/>
          <p:cNvSpPr>
            <a:spLocks noGrp="1"/>
          </p:cNvSpPr>
          <p:nvPr>
            <p:ph idx="1"/>
          </p:nvPr>
        </p:nvSpPr>
        <p:spPr>
          <a:xfrm>
            <a:off x="2147977" y="2691442"/>
            <a:ext cx="9972136" cy="3442209"/>
          </a:xfrm>
        </p:spPr>
        <p:txBody>
          <a:bodyPr anchor="ctr">
            <a:normAutofit/>
          </a:bodyPr>
          <a:lstStyle/>
          <a:p>
            <a:pPr>
              <a:lnSpc>
                <a:spcPct val="170000"/>
              </a:lnSpc>
              <a:buFont typeface="Wingdings" panose="05000000000000000000" pitchFamily="2" charset="2"/>
              <a:buChar char="Ø"/>
            </a:pPr>
            <a:r>
              <a:rPr lang="fr-FR" sz="1700" dirty="0"/>
              <a:t>Rechercher des symptômes inattendus par observation clinique et interrogatoire</a:t>
            </a:r>
          </a:p>
          <a:p>
            <a:pPr>
              <a:lnSpc>
                <a:spcPct val="170000"/>
              </a:lnSpc>
              <a:buFont typeface="Wingdings" panose="05000000000000000000" pitchFamily="2" charset="2"/>
              <a:buChar char="Ø"/>
            </a:pPr>
            <a:r>
              <a:rPr lang="fr-FR" sz="1700" dirty="0"/>
              <a:t>Rechercher des signes évoquant une pathologie associée</a:t>
            </a:r>
          </a:p>
          <a:p>
            <a:pPr>
              <a:lnSpc>
                <a:spcPct val="170000"/>
              </a:lnSpc>
              <a:buFont typeface="Wingdings" panose="05000000000000000000" pitchFamily="2" charset="2"/>
              <a:buChar char="Ø"/>
            </a:pPr>
            <a:r>
              <a:rPr lang="fr-FR" sz="1700" dirty="0"/>
              <a:t>Expliquer et former le patient et son entourage</a:t>
            </a:r>
          </a:p>
          <a:p>
            <a:pPr marL="0" indent="0">
              <a:buNone/>
            </a:pPr>
            <a:endParaRPr lang="fr-FR" sz="1600" dirty="0"/>
          </a:p>
          <a:p>
            <a:pPr>
              <a:lnSpc>
                <a:spcPct val="160000"/>
              </a:lnSpc>
            </a:pPr>
            <a:r>
              <a:rPr lang="fr-FR" sz="2200" dirty="0">
                <a:solidFill>
                  <a:srgbClr val="FF0000"/>
                </a:solidFill>
              </a:rPr>
              <a:t>Dans le cadre du protocole, renouveler ou adapter le traitement prescrit initialement, contacter le délégant </a:t>
            </a:r>
          </a:p>
          <a:p>
            <a:pPr>
              <a:lnSpc>
                <a:spcPct val="160000"/>
              </a:lnSpc>
            </a:pPr>
            <a:endParaRPr lang="fr-FR" sz="2200" dirty="0">
              <a:solidFill>
                <a:srgbClr val="FF0000"/>
              </a:solidFill>
            </a:endParaRPr>
          </a:p>
        </p:txBody>
      </p:sp>
    </p:spTree>
    <p:extLst>
      <p:ext uri="{BB962C8B-B14F-4D97-AF65-F5344CB8AC3E}">
        <p14:creationId xmlns:p14="http://schemas.microsoft.com/office/powerpoint/2010/main" val="33778724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592925" y="624110"/>
            <a:ext cx="9176709" cy="1280890"/>
          </a:xfrm>
        </p:spPr>
        <p:txBody>
          <a:bodyPr>
            <a:normAutofit fontScale="90000"/>
          </a:bodyPr>
          <a:lstStyle/>
          <a:p>
            <a:r>
              <a:rPr lang="fr-FR" dirty="0"/>
              <a:t>Inclusion ou exclusion d’un patient : un tableau clinique à qualifier par le délégué </a:t>
            </a:r>
          </a:p>
        </p:txBody>
      </p:sp>
      <p:sp>
        <p:nvSpPr>
          <p:cNvPr id="3" name="Espace réservé du contenu 2"/>
          <p:cNvSpPr>
            <a:spLocks noGrp="1"/>
          </p:cNvSpPr>
          <p:nvPr>
            <p:ph idx="1"/>
          </p:nvPr>
        </p:nvSpPr>
        <p:spPr>
          <a:xfrm>
            <a:off x="2354080" y="2094410"/>
            <a:ext cx="8915400" cy="4489269"/>
          </a:xfrm>
        </p:spPr>
        <p:txBody>
          <a:bodyPr>
            <a:noAutofit/>
          </a:bodyPr>
          <a:lstStyle/>
          <a:p>
            <a:pPr>
              <a:lnSpc>
                <a:spcPct val="150000"/>
              </a:lnSpc>
            </a:pPr>
            <a:r>
              <a:rPr lang="fr-FR" b="1" dirty="0"/>
              <a:t>Selon les critères d’inclusion définis par le protocole </a:t>
            </a:r>
            <a:r>
              <a:rPr lang="fr-FR" dirty="0"/>
              <a:t>: Ensemble des conditions qui permettent d'identifier les personnes </a:t>
            </a:r>
            <a:r>
              <a:rPr lang="fr-FR" u="sng" dirty="0"/>
              <a:t>aptes à être pris</a:t>
            </a:r>
            <a:r>
              <a:rPr lang="fr-FR" dirty="0"/>
              <a:t> en charge par le délégué </a:t>
            </a:r>
          </a:p>
          <a:p>
            <a:pPr>
              <a:lnSpc>
                <a:spcPct val="150000"/>
              </a:lnSpc>
            </a:pPr>
            <a:endParaRPr lang="fr-FR" dirty="0"/>
          </a:p>
          <a:p>
            <a:pPr>
              <a:lnSpc>
                <a:spcPct val="150000"/>
              </a:lnSpc>
            </a:pPr>
            <a:r>
              <a:rPr lang="fr-FR" b="1" dirty="0"/>
              <a:t>Selon les critères d’exclusion définis par le protocole </a:t>
            </a:r>
            <a:r>
              <a:rPr lang="fr-FR" dirty="0"/>
              <a:t>: Ensemble de conditions qui permettent d'identifier les personnes qui </a:t>
            </a:r>
            <a:r>
              <a:rPr lang="fr-FR" u="sng" dirty="0"/>
              <a:t>seront exclues d’une prise en charge par le délégué</a:t>
            </a:r>
            <a:r>
              <a:rPr lang="fr-FR" dirty="0"/>
              <a:t>. L’identification d’un seul critère d’exclusion justifie la réorientation vers le médecin délégant.</a:t>
            </a:r>
            <a:endParaRPr lang="fr-FR" i="1" dirty="0"/>
          </a:p>
        </p:txBody>
      </p:sp>
    </p:spTree>
    <p:extLst>
      <p:ext uri="{BB962C8B-B14F-4D97-AF65-F5344CB8AC3E}">
        <p14:creationId xmlns:p14="http://schemas.microsoft.com/office/powerpoint/2010/main" val="163138682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Etape 2. Test de lecture</a:t>
            </a:r>
          </a:p>
        </p:txBody>
      </p:sp>
      <p:sp>
        <p:nvSpPr>
          <p:cNvPr id="3" name="Espace réservé du texte 2"/>
          <p:cNvSpPr>
            <a:spLocks noGrp="1"/>
          </p:cNvSpPr>
          <p:nvPr>
            <p:ph type="body" idx="1"/>
          </p:nvPr>
        </p:nvSpPr>
        <p:spPr>
          <a:xfrm>
            <a:off x="2589212" y="3530128"/>
            <a:ext cx="8915399" cy="1224751"/>
          </a:xfrm>
        </p:spPr>
        <p:txBody>
          <a:bodyPr anchor="ctr">
            <a:normAutofit/>
          </a:bodyPr>
          <a:lstStyle/>
          <a:p>
            <a:r>
              <a:rPr lang="fr-FR" dirty="0"/>
              <a:t>N’hésitez pas à vérifier vos réponses sur les diapositives précédentes</a:t>
            </a:r>
          </a:p>
        </p:txBody>
      </p:sp>
    </p:spTree>
    <p:extLst>
      <p:ext uri="{BB962C8B-B14F-4D97-AF65-F5344CB8AC3E}">
        <p14:creationId xmlns:p14="http://schemas.microsoft.com/office/powerpoint/2010/main" val="184246359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009775" y="632737"/>
            <a:ext cx="9394345" cy="1280890"/>
          </a:xfrm>
        </p:spPr>
        <p:txBody>
          <a:bodyPr>
            <a:noAutofit/>
          </a:bodyPr>
          <a:lstStyle/>
          <a:p>
            <a:pPr algn="ctr">
              <a:lnSpc>
                <a:spcPct val="150000"/>
              </a:lnSpc>
            </a:pPr>
            <a:r>
              <a:rPr lang="fr-FR" sz="2800" dirty="0"/>
              <a:t>Selon l’INSEE, 1996, combien de personnes en France sont affectées par l’insuffisance veineuse ?</a:t>
            </a:r>
          </a:p>
        </p:txBody>
      </p:sp>
      <p:sp>
        <p:nvSpPr>
          <p:cNvPr id="6" name="Espace réservé du contenu 2">
            <a:extLst>
              <a:ext uri="{FF2B5EF4-FFF2-40B4-BE49-F238E27FC236}">
                <a16:creationId xmlns:a16="http://schemas.microsoft.com/office/drawing/2014/main" id="{8E359B6D-44CA-D9FA-60DB-920C2447EE01}"/>
              </a:ext>
            </a:extLst>
          </p:cNvPr>
          <p:cNvSpPr txBox="1">
            <a:spLocks/>
          </p:cNvSpPr>
          <p:nvPr/>
        </p:nvSpPr>
        <p:spPr>
          <a:xfrm>
            <a:off x="2636057" y="2823713"/>
            <a:ext cx="8915400" cy="3777622"/>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a:lstStyle>
          <a:p>
            <a:r>
              <a:rPr lang="fr-FR" sz="2400" dirty="0"/>
              <a:t>Réponse : </a:t>
            </a:r>
          </a:p>
        </p:txBody>
      </p:sp>
    </p:spTree>
    <p:extLst>
      <p:ext uri="{BB962C8B-B14F-4D97-AF65-F5344CB8AC3E}">
        <p14:creationId xmlns:p14="http://schemas.microsoft.com/office/powerpoint/2010/main" val="196082232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181225" y="424085"/>
            <a:ext cx="10134600" cy="1280890"/>
          </a:xfrm>
        </p:spPr>
        <p:txBody>
          <a:bodyPr>
            <a:noAutofit/>
          </a:bodyPr>
          <a:lstStyle/>
          <a:p>
            <a:pPr>
              <a:lnSpc>
                <a:spcPct val="150000"/>
              </a:lnSpc>
            </a:pPr>
            <a:r>
              <a:rPr lang="fr-FR" sz="2800" dirty="0"/>
              <a:t>Citez 2 évolutions possibles </a:t>
            </a:r>
            <a:br>
              <a:rPr lang="fr-FR" sz="2800" dirty="0"/>
            </a:br>
            <a:r>
              <a:rPr lang="fr-FR" sz="2800" dirty="0"/>
              <a:t>de l’insuffisance veineuse non traitée:</a:t>
            </a:r>
          </a:p>
        </p:txBody>
      </p:sp>
      <p:sp>
        <p:nvSpPr>
          <p:cNvPr id="3" name="Espace réservé du contenu 2"/>
          <p:cNvSpPr>
            <a:spLocks noGrp="1"/>
          </p:cNvSpPr>
          <p:nvPr>
            <p:ph idx="1"/>
          </p:nvPr>
        </p:nvSpPr>
        <p:spPr>
          <a:xfrm>
            <a:off x="2590082" y="1851804"/>
            <a:ext cx="8915400" cy="3777622"/>
          </a:xfrm>
        </p:spPr>
        <p:txBody>
          <a:bodyPr anchor="ctr">
            <a:normAutofit/>
          </a:bodyPr>
          <a:lstStyle/>
          <a:p>
            <a:pPr marL="0" indent="0">
              <a:buNone/>
            </a:pPr>
            <a:r>
              <a:rPr lang="fr-FR" sz="2400" dirty="0">
                <a:solidFill>
                  <a:schemeClr val="accent1"/>
                </a:solidFill>
              </a:rPr>
              <a:t>1.</a:t>
            </a:r>
          </a:p>
          <a:p>
            <a:pPr marL="0" indent="0">
              <a:buNone/>
            </a:pPr>
            <a:r>
              <a:rPr lang="fr-FR" sz="2400" dirty="0">
                <a:solidFill>
                  <a:schemeClr val="accent1"/>
                </a:solidFill>
              </a:rPr>
              <a:t>2.</a:t>
            </a:r>
          </a:p>
        </p:txBody>
      </p:sp>
    </p:spTree>
    <p:extLst>
      <p:ext uri="{BB962C8B-B14F-4D97-AF65-F5344CB8AC3E}">
        <p14:creationId xmlns:p14="http://schemas.microsoft.com/office/powerpoint/2010/main" val="347596823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428750" y="462658"/>
            <a:ext cx="10620375" cy="1170184"/>
          </a:xfrm>
        </p:spPr>
        <p:txBody>
          <a:bodyPr>
            <a:noAutofit/>
          </a:bodyPr>
          <a:lstStyle/>
          <a:p>
            <a:pPr algn="ctr">
              <a:lnSpc>
                <a:spcPct val="150000"/>
              </a:lnSpc>
            </a:pPr>
            <a:r>
              <a:rPr lang="fr-FR" sz="2800" dirty="0"/>
              <a:t>Quels sont les facteurs favorisants de la survenue d’une thrombose veineuse ?</a:t>
            </a:r>
          </a:p>
        </p:txBody>
      </p:sp>
      <p:sp>
        <p:nvSpPr>
          <p:cNvPr id="3" name="Espace réservé du contenu 2"/>
          <p:cNvSpPr>
            <a:spLocks noGrp="1"/>
          </p:cNvSpPr>
          <p:nvPr>
            <p:ph idx="1"/>
          </p:nvPr>
        </p:nvSpPr>
        <p:spPr>
          <a:xfrm>
            <a:off x="2598738" y="2453496"/>
            <a:ext cx="8915400" cy="3356754"/>
          </a:xfrm>
        </p:spPr>
        <p:txBody>
          <a:bodyPr anchor="ctr">
            <a:normAutofit fontScale="92500" lnSpcReduction="20000"/>
          </a:bodyPr>
          <a:lstStyle/>
          <a:p>
            <a:pPr>
              <a:buFont typeface="Wingdings" panose="05000000000000000000" pitchFamily="2" charset="2"/>
              <a:buChar char="q"/>
            </a:pPr>
            <a:r>
              <a:rPr lang="fr-FR" sz="2000" dirty="0"/>
              <a:t>L’activité physique</a:t>
            </a:r>
          </a:p>
          <a:p>
            <a:pPr>
              <a:buFont typeface="Wingdings" panose="05000000000000000000" pitchFamily="2" charset="2"/>
              <a:buChar char="q"/>
            </a:pPr>
            <a:r>
              <a:rPr lang="fr-FR" sz="2000" dirty="0"/>
              <a:t>L’alitement</a:t>
            </a:r>
          </a:p>
          <a:p>
            <a:pPr>
              <a:buFont typeface="Wingdings" panose="05000000000000000000" pitchFamily="2" charset="2"/>
              <a:buChar char="q"/>
            </a:pPr>
            <a:r>
              <a:rPr lang="fr-FR" sz="2000" dirty="0"/>
              <a:t>Le tabagisme</a:t>
            </a:r>
          </a:p>
          <a:p>
            <a:pPr>
              <a:buFont typeface="Wingdings" panose="05000000000000000000" pitchFamily="2" charset="2"/>
              <a:buChar char="q"/>
            </a:pPr>
            <a:r>
              <a:rPr lang="fr-FR" sz="2000" dirty="0"/>
              <a:t>Le cyclotourisme</a:t>
            </a:r>
          </a:p>
          <a:p>
            <a:pPr>
              <a:buFont typeface="Wingdings" panose="05000000000000000000" pitchFamily="2" charset="2"/>
              <a:buChar char="q"/>
            </a:pPr>
            <a:r>
              <a:rPr lang="fr-FR" sz="2000" dirty="0"/>
              <a:t>Certains médicaments</a:t>
            </a:r>
          </a:p>
          <a:p>
            <a:pPr>
              <a:buFont typeface="Wingdings" panose="05000000000000000000" pitchFamily="2" charset="2"/>
              <a:buChar char="q"/>
            </a:pPr>
            <a:r>
              <a:rPr lang="fr-FR" sz="2000" dirty="0"/>
              <a:t>L’insuffisance cardiaque</a:t>
            </a:r>
          </a:p>
          <a:p>
            <a:pPr>
              <a:buFont typeface="Wingdings" panose="05000000000000000000" pitchFamily="2" charset="2"/>
              <a:buChar char="q"/>
            </a:pPr>
            <a:r>
              <a:rPr lang="fr-FR" sz="2000" dirty="0"/>
              <a:t>Le jeune âge</a:t>
            </a:r>
          </a:p>
          <a:p>
            <a:pPr>
              <a:buFont typeface="Wingdings" panose="05000000000000000000" pitchFamily="2" charset="2"/>
              <a:buChar char="q"/>
            </a:pPr>
            <a:r>
              <a:rPr lang="fr-FR" sz="2000" dirty="0"/>
              <a:t>La sédentarité</a:t>
            </a:r>
          </a:p>
          <a:p>
            <a:pPr>
              <a:buFont typeface="Wingdings" panose="05000000000000000000" pitchFamily="2" charset="2"/>
              <a:buChar char="q"/>
            </a:pPr>
            <a:r>
              <a:rPr lang="fr-FR" sz="2000" dirty="0"/>
              <a:t>L’insuffisance veineuse</a:t>
            </a:r>
          </a:p>
          <a:p>
            <a:pPr>
              <a:buFont typeface="Wingdings" panose="05000000000000000000" pitchFamily="2" charset="2"/>
              <a:buChar char="q"/>
            </a:pPr>
            <a:endParaRPr lang="fr-FR" sz="2000" dirty="0"/>
          </a:p>
        </p:txBody>
      </p:sp>
    </p:spTree>
    <p:extLst>
      <p:ext uri="{BB962C8B-B14F-4D97-AF65-F5344CB8AC3E}">
        <p14:creationId xmlns:p14="http://schemas.microsoft.com/office/powerpoint/2010/main" val="4367551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re 4"/>
          <p:cNvSpPr>
            <a:spLocks noGrp="1"/>
          </p:cNvSpPr>
          <p:nvPr>
            <p:ph type="title"/>
          </p:nvPr>
        </p:nvSpPr>
        <p:spPr/>
        <p:txBody>
          <a:bodyPr/>
          <a:lstStyle/>
          <a:p>
            <a:r>
              <a:rPr lang="fr-FR" dirty="0"/>
              <a:t>Etape 1. Eléments de formation</a:t>
            </a:r>
          </a:p>
        </p:txBody>
      </p:sp>
      <p:sp>
        <p:nvSpPr>
          <p:cNvPr id="6" name="Espace réservé du texte 5"/>
          <p:cNvSpPr>
            <a:spLocks noGrp="1"/>
          </p:cNvSpPr>
          <p:nvPr>
            <p:ph idx="1"/>
          </p:nvPr>
        </p:nvSpPr>
        <p:spPr/>
        <p:txBody>
          <a:bodyPr>
            <a:normAutofit fontScale="77500" lnSpcReduction="20000"/>
          </a:bodyPr>
          <a:lstStyle/>
          <a:p>
            <a:pPr>
              <a:lnSpc>
                <a:spcPct val="170000"/>
              </a:lnSpc>
            </a:pPr>
            <a:r>
              <a:rPr lang="fr-FR" sz="2600" dirty="0"/>
              <a:t>Ce support de formation à distance doit être complété par une séance présentielle de formation réunissant les membres de l’équipe de soins et de prévention intéressés à ce protocole.</a:t>
            </a:r>
          </a:p>
          <a:p>
            <a:pPr>
              <a:lnSpc>
                <a:spcPct val="170000"/>
              </a:lnSpc>
            </a:pPr>
            <a:r>
              <a:rPr lang="fr-FR" sz="2600" dirty="0"/>
              <a:t>Lisez attentivement les diapositives suivantes.</a:t>
            </a:r>
          </a:p>
          <a:p>
            <a:pPr>
              <a:lnSpc>
                <a:spcPct val="170000"/>
              </a:lnSpc>
            </a:pPr>
            <a:r>
              <a:rPr lang="fr-FR" sz="2600" dirty="0"/>
              <a:t>Notez vos questions, vous pourrez les poser ensuite aux délégants et à vos collègues lors de cette séance de formation.</a:t>
            </a:r>
          </a:p>
          <a:p>
            <a:endParaRPr lang="fr-FR" dirty="0"/>
          </a:p>
        </p:txBody>
      </p:sp>
    </p:spTree>
    <p:extLst>
      <p:ext uri="{BB962C8B-B14F-4D97-AF65-F5344CB8AC3E}">
        <p14:creationId xmlns:p14="http://schemas.microsoft.com/office/powerpoint/2010/main" val="195657469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title"/>
          </p:nvPr>
        </p:nvSpPr>
        <p:spPr>
          <a:xfrm>
            <a:off x="1666875" y="701747"/>
            <a:ext cx="10525125" cy="1280890"/>
          </a:xfrm>
        </p:spPr>
        <p:txBody>
          <a:bodyPr>
            <a:noAutofit/>
          </a:bodyPr>
          <a:lstStyle/>
          <a:p>
            <a:r>
              <a:rPr lang="fr-FR" sz="2800" dirty="0"/>
              <a:t>Citez 4 symptômes évocateurs d’une insuffisance veineuse :</a:t>
            </a:r>
          </a:p>
        </p:txBody>
      </p:sp>
      <p:sp>
        <p:nvSpPr>
          <p:cNvPr id="5" name="Espace réservé du contenu 4"/>
          <p:cNvSpPr>
            <a:spLocks noGrp="1"/>
          </p:cNvSpPr>
          <p:nvPr>
            <p:ph idx="1"/>
          </p:nvPr>
        </p:nvSpPr>
        <p:spPr/>
        <p:txBody>
          <a:bodyPr anchor="ctr"/>
          <a:lstStyle/>
          <a:p>
            <a:pPr marL="0" indent="0">
              <a:buNone/>
            </a:pPr>
            <a:r>
              <a:rPr lang="fr-FR" dirty="0">
                <a:solidFill>
                  <a:schemeClr val="accent1"/>
                </a:solidFill>
              </a:rPr>
              <a:t>1.</a:t>
            </a:r>
          </a:p>
          <a:p>
            <a:pPr marL="0" indent="0">
              <a:buNone/>
            </a:pPr>
            <a:r>
              <a:rPr lang="fr-FR" dirty="0">
                <a:solidFill>
                  <a:schemeClr val="accent1"/>
                </a:solidFill>
              </a:rPr>
              <a:t>2.</a:t>
            </a:r>
          </a:p>
          <a:p>
            <a:pPr marL="0" indent="0">
              <a:buNone/>
            </a:pPr>
            <a:r>
              <a:rPr lang="fr-FR" dirty="0">
                <a:solidFill>
                  <a:schemeClr val="accent1"/>
                </a:solidFill>
              </a:rPr>
              <a:t>3.</a:t>
            </a:r>
          </a:p>
          <a:p>
            <a:pPr marL="0" indent="0">
              <a:buNone/>
            </a:pPr>
            <a:r>
              <a:rPr lang="fr-FR" dirty="0">
                <a:solidFill>
                  <a:schemeClr val="accent1"/>
                </a:solidFill>
              </a:rPr>
              <a:t>4.</a:t>
            </a:r>
          </a:p>
          <a:p>
            <a:pPr marL="0" indent="0">
              <a:buNone/>
            </a:pPr>
            <a:endParaRPr lang="fr-FR" dirty="0">
              <a:solidFill>
                <a:schemeClr val="accent1"/>
              </a:solidFill>
            </a:endParaRPr>
          </a:p>
          <a:p>
            <a:pPr marL="0" indent="0">
              <a:buNone/>
            </a:pPr>
            <a:endParaRPr lang="fr-FR" dirty="0"/>
          </a:p>
        </p:txBody>
      </p:sp>
    </p:spTree>
    <p:extLst>
      <p:ext uri="{BB962C8B-B14F-4D97-AF65-F5344CB8AC3E}">
        <p14:creationId xmlns:p14="http://schemas.microsoft.com/office/powerpoint/2010/main" val="121405019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4E805AB-66FD-0C71-42DE-D34211E0116C}"/>
              </a:ext>
            </a:extLst>
          </p:cNvPr>
          <p:cNvSpPr>
            <a:spLocks noGrp="1"/>
          </p:cNvSpPr>
          <p:nvPr>
            <p:ph type="title"/>
          </p:nvPr>
        </p:nvSpPr>
        <p:spPr>
          <a:xfrm>
            <a:off x="1641534" y="721157"/>
            <a:ext cx="10550466" cy="631393"/>
          </a:xfrm>
        </p:spPr>
        <p:txBody>
          <a:bodyPr>
            <a:normAutofit/>
          </a:bodyPr>
          <a:lstStyle/>
          <a:p>
            <a:r>
              <a:rPr lang="fr-FR" sz="2400" dirty="0"/>
              <a:t>Combien de classes de dispositifs de compression veineuse existe-t-il ? </a:t>
            </a:r>
          </a:p>
        </p:txBody>
      </p:sp>
      <p:sp>
        <p:nvSpPr>
          <p:cNvPr id="3" name="Espace réservé du contenu 2">
            <a:extLst>
              <a:ext uri="{FF2B5EF4-FFF2-40B4-BE49-F238E27FC236}">
                <a16:creationId xmlns:a16="http://schemas.microsoft.com/office/drawing/2014/main" id="{8C04718B-88CE-6C56-EC1F-F90977B19C7D}"/>
              </a:ext>
            </a:extLst>
          </p:cNvPr>
          <p:cNvSpPr>
            <a:spLocks noGrp="1"/>
          </p:cNvSpPr>
          <p:nvPr>
            <p:ph idx="1"/>
          </p:nvPr>
        </p:nvSpPr>
        <p:spPr>
          <a:xfrm>
            <a:off x="2666850" y="2797834"/>
            <a:ext cx="8915400" cy="2628181"/>
          </a:xfrm>
        </p:spPr>
        <p:txBody>
          <a:bodyPr>
            <a:normAutofit/>
          </a:bodyPr>
          <a:lstStyle/>
          <a:p>
            <a:r>
              <a:rPr lang="fr-FR" sz="2400" dirty="0"/>
              <a:t>Réponse:</a:t>
            </a:r>
          </a:p>
        </p:txBody>
      </p:sp>
    </p:spTree>
    <p:extLst>
      <p:ext uri="{BB962C8B-B14F-4D97-AF65-F5344CB8AC3E}">
        <p14:creationId xmlns:p14="http://schemas.microsoft.com/office/powerpoint/2010/main" val="268980327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Etape 3. Evaluation</a:t>
            </a:r>
          </a:p>
        </p:txBody>
      </p:sp>
      <p:sp>
        <p:nvSpPr>
          <p:cNvPr id="3" name="Espace réservé du texte 2"/>
          <p:cNvSpPr>
            <a:spLocks noGrp="1"/>
          </p:cNvSpPr>
          <p:nvPr>
            <p:ph type="body" idx="1"/>
          </p:nvPr>
        </p:nvSpPr>
        <p:spPr/>
        <p:txBody>
          <a:bodyPr/>
          <a:lstStyle/>
          <a:p>
            <a:r>
              <a:rPr lang="fr-FR" dirty="0"/>
              <a:t>Compléter les diapositives suivantes qui seront ensuite commentées par l’évaluateur lors de la séance d’échange collectif</a:t>
            </a:r>
          </a:p>
        </p:txBody>
      </p:sp>
    </p:spTree>
    <p:extLst>
      <p:ext uri="{BB962C8B-B14F-4D97-AF65-F5344CB8AC3E}">
        <p14:creationId xmlns:p14="http://schemas.microsoft.com/office/powerpoint/2010/main" val="183220798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title"/>
          </p:nvPr>
        </p:nvSpPr>
        <p:spPr>
          <a:xfrm>
            <a:off x="2303253" y="624110"/>
            <a:ext cx="9627078" cy="1280890"/>
          </a:xfrm>
        </p:spPr>
        <p:txBody>
          <a:bodyPr>
            <a:normAutofit/>
          </a:bodyPr>
          <a:lstStyle/>
          <a:p>
            <a:r>
              <a:rPr lang="fr-FR" sz="2800" dirty="0"/>
              <a:t>Quels sont les cas où le patient doit être pris en charge par le médecin délégant:</a:t>
            </a:r>
          </a:p>
        </p:txBody>
      </p:sp>
      <p:sp>
        <p:nvSpPr>
          <p:cNvPr id="5" name="Espace réservé du contenu 4"/>
          <p:cNvSpPr>
            <a:spLocks noGrp="1"/>
          </p:cNvSpPr>
          <p:nvPr>
            <p:ph idx="1"/>
          </p:nvPr>
        </p:nvSpPr>
        <p:spPr>
          <a:xfrm>
            <a:off x="1847849" y="2021277"/>
            <a:ext cx="10082482" cy="3777622"/>
          </a:xfrm>
        </p:spPr>
        <p:txBody>
          <a:bodyPr anchor="ctr">
            <a:normAutofit/>
          </a:bodyPr>
          <a:lstStyle/>
          <a:p>
            <a:pPr>
              <a:lnSpc>
                <a:spcPct val="150000"/>
              </a:lnSpc>
              <a:buFont typeface="Wingdings" panose="05000000000000000000" pitchFamily="2" charset="2"/>
              <a:buChar char="q"/>
            </a:pPr>
            <a:r>
              <a:rPr lang="fr-FR" dirty="0"/>
              <a:t>Pour initialiser une compression veineuse de force 2</a:t>
            </a:r>
          </a:p>
          <a:p>
            <a:pPr>
              <a:lnSpc>
                <a:spcPct val="150000"/>
              </a:lnSpc>
              <a:buFont typeface="Wingdings" panose="05000000000000000000" pitchFamily="2" charset="2"/>
              <a:buChar char="q"/>
            </a:pPr>
            <a:r>
              <a:rPr lang="fr-FR" dirty="0"/>
              <a:t>A l’identification d’au moins 1 signe évoquant une pathologie associée dans le cas d’un patient connu pour insuffisance veineuse</a:t>
            </a:r>
          </a:p>
          <a:p>
            <a:pPr>
              <a:lnSpc>
                <a:spcPct val="150000"/>
              </a:lnSpc>
              <a:buFont typeface="Wingdings" panose="05000000000000000000" pitchFamily="2" charset="2"/>
              <a:buChar char="q"/>
            </a:pPr>
            <a:r>
              <a:rPr lang="fr-FR" dirty="0"/>
              <a:t>Si amélioration des symptômes après prescription d’adaptation de la compression veineuse de force 1 à force 2</a:t>
            </a:r>
          </a:p>
          <a:p>
            <a:pPr>
              <a:lnSpc>
                <a:spcPct val="150000"/>
              </a:lnSpc>
              <a:buFont typeface="Wingdings" panose="05000000000000000000" pitchFamily="2" charset="2"/>
              <a:buChar char="q"/>
            </a:pPr>
            <a:r>
              <a:rPr lang="fr-FR" dirty="0"/>
              <a:t>Dans le cas de nouveaux symptômes en l’absence d’insuffisance veineuse connue</a:t>
            </a:r>
          </a:p>
        </p:txBody>
      </p:sp>
    </p:spTree>
    <p:extLst>
      <p:ext uri="{BB962C8B-B14F-4D97-AF65-F5344CB8AC3E}">
        <p14:creationId xmlns:p14="http://schemas.microsoft.com/office/powerpoint/2010/main" val="16434422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B9D54EF-3116-6950-650B-D78E6C23A5C6}"/>
              </a:ext>
            </a:extLst>
          </p:cNvPr>
          <p:cNvSpPr>
            <a:spLocks noGrp="1"/>
          </p:cNvSpPr>
          <p:nvPr>
            <p:ph type="title"/>
          </p:nvPr>
        </p:nvSpPr>
        <p:spPr>
          <a:xfrm>
            <a:off x="2058838" y="529219"/>
            <a:ext cx="10113034" cy="1280890"/>
          </a:xfrm>
        </p:spPr>
        <p:txBody>
          <a:bodyPr>
            <a:normAutofit fontScale="90000"/>
          </a:bodyPr>
          <a:lstStyle/>
          <a:p>
            <a:pPr>
              <a:lnSpc>
                <a:spcPct val="150000"/>
              </a:lnSpc>
            </a:pPr>
            <a:r>
              <a:rPr lang="fr-FR" sz="2800" dirty="0"/>
              <a:t>Quels sont les éléments de décision pour prescrire une compression veineuse de force 2 ?</a:t>
            </a:r>
          </a:p>
        </p:txBody>
      </p:sp>
      <p:sp>
        <p:nvSpPr>
          <p:cNvPr id="4" name="Espace réservé du contenu 2">
            <a:extLst>
              <a:ext uri="{FF2B5EF4-FFF2-40B4-BE49-F238E27FC236}">
                <a16:creationId xmlns:a16="http://schemas.microsoft.com/office/drawing/2014/main" id="{CC58CDAF-0318-ABD7-9BCA-C963F7786C15}"/>
              </a:ext>
            </a:extLst>
          </p:cNvPr>
          <p:cNvSpPr>
            <a:spLocks noGrp="1"/>
          </p:cNvSpPr>
          <p:nvPr>
            <p:ph idx="1"/>
          </p:nvPr>
        </p:nvSpPr>
        <p:spPr>
          <a:xfrm>
            <a:off x="2526250" y="2852288"/>
            <a:ext cx="8915400" cy="3777622"/>
          </a:xfrm>
        </p:spPr>
        <p:txBody>
          <a:bodyPr>
            <a:normAutofit/>
          </a:bodyPr>
          <a:lstStyle/>
          <a:p>
            <a:r>
              <a:rPr lang="fr-FR" sz="2400" dirty="0"/>
              <a:t>Réponse : </a:t>
            </a:r>
          </a:p>
        </p:txBody>
      </p:sp>
    </p:spTree>
    <p:extLst>
      <p:ext uri="{BB962C8B-B14F-4D97-AF65-F5344CB8AC3E}">
        <p14:creationId xmlns:p14="http://schemas.microsoft.com/office/powerpoint/2010/main" val="176570901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p:cNvSpPr>
            <a:spLocks noGrp="1"/>
          </p:cNvSpPr>
          <p:nvPr>
            <p:ph type="title"/>
          </p:nvPr>
        </p:nvSpPr>
        <p:spPr>
          <a:xfrm>
            <a:off x="1869024" y="547910"/>
            <a:ext cx="8911687" cy="1280890"/>
          </a:xfrm>
        </p:spPr>
        <p:txBody>
          <a:bodyPr>
            <a:normAutofit/>
          </a:bodyPr>
          <a:lstStyle/>
          <a:p>
            <a:r>
              <a:rPr lang="fr-FR" sz="2800" dirty="0"/>
              <a:t>Une erreur s’est glissée dans l’ordonnance suivante. Rectifiez-la</a:t>
            </a:r>
          </a:p>
        </p:txBody>
      </p:sp>
      <p:graphicFrame>
        <p:nvGraphicFramePr>
          <p:cNvPr id="4" name="Tableau 3"/>
          <p:cNvGraphicFramePr>
            <a:graphicFrameLocks noGrp="1"/>
          </p:cNvGraphicFramePr>
          <p:nvPr>
            <p:extLst>
              <p:ext uri="{D42A27DB-BD31-4B8C-83A1-F6EECF244321}">
                <p14:modId xmlns:p14="http://schemas.microsoft.com/office/powerpoint/2010/main" val="1698079134"/>
              </p:ext>
            </p:extLst>
          </p:nvPr>
        </p:nvGraphicFramePr>
        <p:xfrm>
          <a:off x="2743199" y="1733550"/>
          <a:ext cx="8911687" cy="4416188"/>
        </p:xfrm>
        <a:graphic>
          <a:graphicData uri="http://schemas.openxmlformats.org/drawingml/2006/table">
            <a:tbl>
              <a:tblPr firstRow="1" firstCol="1" bandRow="1">
                <a:tableStyleId>{5C22544A-7EE6-4342-B048-85BDC9FD1C3A}</a:tableStyleId>
              </a:tblPr>
              <a:tblGrid>
                <a:gridCol w="8911687">
                  <a:extLst>
                    <a:ext uri="{9D8B030D-6E8A-4147-A177-3AD203B41FA5}">
                      <a16:colId xmlns:a16="http://schemas.microsoft.com/office/drawing/2014/main" val="2219342428"/>
                    </a:ext>
                  </a:extLst>
                </a:gridCol>
              </a:tblGrid>
              <a:tr h="4416188">
                <a:tc>
                  <a:txBody>
                    <a:bodyPr/>
                    <a:lstStyle/>
                    <a:p>
                      <a:pPr algn="l">
                        <a:lnSpc>
                          <a:spcPct val="107000"/>
                        </a:lnSpc>
                        <a:spcAft>
                          <a:spcPts val="0"/>
                        </a:spcAft>
                        <a:tabLst>
                          <a:tab pos="3684905" algn="l"/>
                        </a:tabLst>
                      </a:pPr>
                      <a:endParaRPr lang="fr-FR" sz="1800" b="0" dirty="0">
                        <a:solidFill>
                          <a:schemeClr val="tx1"/>
                        </a:solidFill>
                        <a:effectLst/>
                      </a:endParaRPr>
                    </a:p>
                    <a:p>
                      <a:pPr algn="ctr">
                        <a:lnSpc>
                          <a:spcPct val="107000"/>
                        </a:lnSpc>
                        <a:spcAft>
                          <a:spcPts val="600"/>
                        </a:spcAft>
                      </a:pPr>
                      <a:r>
                        <a:rPr lang="fr-FR" sz="1800" b="1" dirty="0">
                          <a:solidFill>
                            <a:schemeClr val="tx1"/>
                          </a:solidFill>
                          <a:effectLst/>
                        </a:rPr>
                        <a:t>Identification du Médecin délégant (RPPS) et du délégué (RPPS ou ADELI)</a:t>
                      </a:r>
                    </a:p>
                    <a:p>
                      <a:pPr algn="l">
                        <a:lnSpc>
                          <a:spcPct val="107000"/>
                        </a:lnSpc>
                        <a:spcAft>
                          <a:spcPts val="0"/>
                        </a:spcAft>
                        <a:tabLst>
                          <a:tab pos="3684905" algn="l"/>
                        </a:tabLst>
                      </a:pPr>
                      <a:r>
                        <a:rPr lang="fr-FR" sz="1800" b="0" dirty="0">
                          <a:solidFill>
                            <a:schemeClr val="tx1"/>
                          </a:solidFill>
                          <a:effectLst/>
                        </a:rPr>
                        <a:t>   </a:t>
                      </a:r>
                    </a:p>
                    <a:p>
                      <a:pPr algn="l">
                        <a:lnSpc>
                          <a:spcPct val="107000"/>
                        </a:lnSpc>
                        <a:spcAft>
                          <a:spcPts val="0"/>
                        </a:spcAft>
                        <a:tabLst>
                          <a:tab pos="3684905" algn="l"/>
                        </a:tabLst>
                      </a:pPr>
                      <a:r>
                        <a:rPr lang="fr-FR" sz="1800" b="0" dirty="0">
                          <a:solidFill>
                            <a:schemeClr val="tx1"/>
                          </a:solidFill>
                          <a:effectLst/>
                        </a:rPr>
                        <a:t>                                        Nom, Prénom, du patient</a:t>
                      </a:r>
                    </a:p>
                    <a:p>
                      <a:pPr algn="l">
                        <a:lnSpc>
                          <a:spcPct val="107000"/>
                        </a:lnSpc>
                        <a:spcAft>
                          <a:spcPts val="600"/>
                        </a:spcAft>
                      </a:pPr>
                      <a:r>
                        <a:rPr lang="fr-FR" sz="1800" b="0" dirty="0">
                          <a:solidFill>
                            <a:schemeClr val="tx1"/>
                          </a:solidFill>
                          <a:effectLst/>
                        </a:rPr>
                        <a:t>                                        Date :</a:t>
                      </a:r>
                    </a:p>
                    <a:p>
                      <a:pPr algn="l">
                        <a:lnSpc>
                          <a:spcPct val="107000"/>
                        </a:lnSpc>
                        <a:spcAft>
                          <a:spcPts val="600"/>
                        </a:spcAft>
                      </a:pPr>
                      <a:endParaRPr lang="fr-FR" sz="1800" b="0" dirty="0">
                        <a:solidFill>
                          <a:schemeClr val="tx1"/>
                        </a:solidFill>
                        <a:effectLst/>
                      </a:endParaRPr>
                    </a:p>
                    <a:p>
                      <a:pPr algn="l">
                        <a:lnSpc>
                          <a:spcPct val="107000"/>
                        </a:lnSpc>
                        <a:spcAft>
                          <a:spcPts val="600"/>
                        </a:spcAft>
                      </a:pPr>
                      <a:r>
                        <a:rPr lang="fr-FR" sz="1800" b="0" dirty="0">
                          <a:solidFill>
                            <a:schemeClr val="tx1"/>
                          </a:solidFill>
                          <a:effectLst/>
                        </a:rPr>
                        <a:t>☐ </a:t>
                      </a:r>
                      <a:r>
                        <a:rPr lang="fr-FR" sz="1600" b="0" dirty="0">
                          <a:solidFill>
                            <a:schemeClr val="tx1"/>
                          </a:solidFill>
                          <a:effectLst/>
                        </a:rPr>
                        <a:t>Achat de 2 paires pour une compression veineuse: </a:t>
                      </a:r>
                    </a:p>
                    <a:p>
                      <a:pPr algn="l">
                        <a:lnSpc>
                          <a:spcPct val="107000"/>
                        </a:lnSpc>
                        <a:spcAft>
                          <a:spcPts val="600"/>
                        </a:spcAft>
                      </a:pPr>
                      <a:r>
                        <a:rPr lang="fr-FR" sz="1800" b="0" dirty="0">
                          <a:solidFill>
                            <a:schemeClr val="tx1"/>
                          </a:solidFill>
                          <a:effectLst/>
                        </a:rPr>
                        <a:t>       ☐  Force 1 (entre 10 et 15 mm Hg)            ☐  Force 2 (entre 15 et 20 mm Hg)</a:t>
                      </a:r>
                    </a:p>
                    <a:p>
                      <a:pPr algn="l">
                        <a:lnSpc>
                          <a:spcPct val="107000"/>
                        </a:lnSpc>
                        <a:spcAft>
                          <a:spcPts val="600"/>
                        </a:spcAft>
                      </a:pPr>
                      <a:r>
                        <a:rPr lang="fr-FR" sz="1800" b="0" dirty="0">
                          <a:solidFill>
                            <a:schemeClr val="tx1"/>
                          </a:solidFill>
                          <a:effectLst/>
                        </a:rPr>
                        <a:t>☐ Chaussettes</a:t>
                      </a:r>
                    </a:p>
                    <a:p>
                      <a:pPr algn="l">
                        <a:lnSpc>
                          <a:spcPct val="107000"/>
                        </a:lnSpc>
                        <a:spcAft>
                          <a:spcPts val="600"/>
                        </a:spcAft>
                      </a:pPr>
                      <a:r>
                        <a:rPr lang="fr-FR" sz="1800" b="0" dirty="0">
                          <a:solidFill>
                            <a:schemeClr val="tx1"/>
                          </a:solidFill>
                          <a:effectLst/>
                        </a:rPr>
                        <a:t>☐ Bas</a:t>
                      </a:r>
                    </a:p>
                    <a:p>
                      <a:pPr algn="l">
                        <a:lnSpc>
                          <a:spcPct val="107000"/>
                        </a:lnSpc>
                        <a:spcAft>
                          <a:spcPts val="600"/>
                        </a:spcAft>
                      </a:pPr>
                      <a:r>
                        <a:rPr lang="fr-FR" sz="1800" b="0" dirty="0">
                          <a:solidFill>
                            <a:schemeClr val="tx1"/>
                          </a:solidFill>
                          <a:effectLst/>
                        </a:rPr>
                        <a:t>☐ Collants</a:t>
                      </a:r>
                    </a:p>
                    <a:p>
                      <a:pPr algn="l">
                        <a:lnSpc>
                          <a:spcPct val="107000"/>
                        </a:lnSpc>
                        <a:spcAft>
                          <a:spcPts val="1200"/>
                        </a:spcAft>
                      </a:pPr>
                      <a:r>
                        <a:rPr lang="fr-FR" sz="1800" b="0" dirty="0">
                          <a:solidFill>
                            <a:schemeClr val="tx1"/>
                          </a:solidFill>
                          <a:effectLst/>
                        </a:rPr>
                        <a:t>Nom et signature [du délégant] et</a:t>
                      </a:r>
                      <a:r>
                        <a:rPr lang="fr-FR" sz="1800" b="0" baseline="0" dirty="0">
                          <a:solidFill>
                            <a:schemeClr val="tx1"/>
                          </a:solidFill>
                          <a:effectLst/>
                        </a:rPr>
                        <a:t> </a:t>
                      </a:r>
                      <a:r>
                        <a:rPr lang="fr-FR" sz="1800" b="0" dirty="0">
                          <a:solidFill>
                            <a:schemeClr val="tx1"/>
                          </a:solidFill>
                          <a:effectLst/>
                        </a:rPr>
                        <a:t>du délégué</a:t>
                      </a:r>
                      <a:endParaRPr lang="fr-FR" sz="1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66864758"/>
                  </a:ext>
                </a:extLst>
              </a:tr>
            </a:tbl>
          </a:graphicData>
        </a:graphic>
      </p:graphicFrame>
    </p:spTree>
    <p:extLst>
      <p:ext uri="{BB962C8B-B14F-4D97-AF65-F5344CB8AC3E}">
        <p14:creationId xmlns:p14="http://schemas.microsoft.com/office/powerpoint/2010/main" val="132476436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819275" y="347885"/>
            <a:ext cx="9993085" cy="1280890"/>
          </a:xfrm>
        </p:spPr>
        <p:txBody>
          <a:bodyPr>
            <a:normAutofit/>
          </a:bodyPr>
          <a:lstStyle/>
          <a:p>
            <a:pPr>
              <a:lnSpc>
                <a:spcPct val="150000"/>
              </a:lnSpc>
            </a:pPr>
            <a:r>
              <a:rPr lang="fr-FR" sz="2400" dirty="0"/>
              <a:t>Citez 9 conseils d’hygiène, d’entretien, de pose de la compression veineuse que vous donnez au patient et à son entourage:</a:t>
            </a:r>
          </a:p>
        </p:txBody>
      </p:sp>
      <p:sp>
        <p:nvSpPr>
          <p:cNvPr id="3" name="Espace réservé du contenu 2"/>
          <p:cNvSpPr>
            <a:spLocks noGrp="1"/>
          </p:cNvSpPr>
          <p:nvPr>
            <p:ph idx="1"/>
          </p:nvPr>
        </p:nvSpPr>
        <p:spPr>
          <a:xfrm>
            <a:off x="2501660" y="1771650"/>
            <a:ext cx="9002952" cy="4857749"/>
          </a:xfrm>
        </p:spPr>
        <p:txBody>
          <a:bodyPr anchor="ctr">
            <a:normAutofit/>
          </a:bodyPr>
          <a:lstStyle/>
          <a:p>
            <a:pPr>
              <a:buFont typeface="+mj-lt"/>
              <a:buAutoNum type="arabicPeriod"/>
            </a:pPr>
            <a:r>
              <a:rPr lang="fr-FR" sz="2400" dirty="0">
                <a:solidFill>
                  <a:schemeClr val="accent1"/>
                </a:solidFill>
              </a:rPr>
              <a:t> </a:t>
            </a:r>
          </a:p>
          <a:p>
            <a:pPr marL="0" indent="0">
              <a:buNone/>
            </a:pPr>
            <a:r>
              <a:rPr lang="fr-FR" sz="2400" dirty="0">
                <a:solidFill>
                  <a:schemeClr val="accent1"/>
                </a:solidFill>
              </a:rPr>
              <a:t>2.</a:t>
            </a:r>
          </a:p>
          <a:p>
            <a:pPr marL="0" indent="0">
              <a:buNone/>
            </a:pPr>
            <a:r>
              <a:rPr lang="fr-FR" sz="2400" dirty="0">
                <a:solidFill>
                  <a:schemeClr val="accent1"/>
                </a:solidFill>
              </a:rPr>
              <a:t>3.</a:t>
            </a:r>
          </a:p>
          <a:p>
            <a:pPr marL="0" indent="0">
              <a:buNone/>
            </a:pPr>
            <a:r>
              <a:rPr lang="fr-FR" sz="2400" dirty="0">
                <a:solidFill>
                  <a:schemeClr val="accent1"/>
                </a:solidFill>
              </a:rPr>
              <a:t>4.</a:t>
            </a:r>
          </a:p>
          <a:p>
            <a:pPr marL="0" indent="0">
              <a:buNone/>
            </a:pPr>
            <a:r>
              <a:rPr lang="fr-FR" sz="2400" dirty="0">
                <a:solidFill>
                  <a:schemeClr val="accent1"/>
                </a:solidFill>
              </a:rPr>
              <a:t>5.</a:t>
            </a:r>
          </a:p>
          <a:p>
            <a:pPr marL="0" indent="0">
              <a:buNone/>
            </a:pPr>
            <a:r>
              <a:rPr lang="fr-FR" sz="2400" dirty="0">
                <a:solidFill>
                  <a:schemeClr val="accent1"/>
                </a:solidFill>
              </a:rPr>
              <a:t>6.</a:t>
            </a:r>
          </a:p>
          <a:p>
            <a:pPr marL="0" indent="0">
              <a:buNone/>
            </a:pPr>
            <a:r>
              <a:rPr lang="fr-FR" sz="2400" dirty="0">
                <a:solidFill>
                  <a:schemeClr val="accent1"/>
                </a:solidFill>
              </a:rPr>
              <a:t>7.</a:t>
            </a:r>
          </a:p>
          <a:p>
            <a:pPr marL="0" indent="0">
              <a:buNone/>
            </a:pPr>
            <a:r>
              <a:rPr lang="fr-FR" sz="2400" dirty="0">
                <a:solidFill>
                  <a:schemeClr val="accent1"/>
                </a:solidFill>
              </a:rPr>
              <a:t>8.</a:t>
            </a:r>
          </a:p>
          <a:p>
            <a:pPr marL="0" indent="0">
              <a:buNone/>
            </a:pPr>
            <a:r>
              <a:rPr lang="fr-FR" sz="2400" dirty="0">
                <a:solidFill>
                  <a:schemeClr val="accent1"/>
                </a:solidFill>
              </a:rPr>
              <a:t>9.</a:t>
            </a:r>
          </a:p>
          <a:p>
            <a:pPr marL="0" indent="0">
              <a:buNone/>
            </a:pPr>
            <a:endParaRPr lang="fr-FR" sz="2400" dirty="0"/>
          </a:p>
        </p:txBody>
      </p:sp>
    </p:spTree>
    <p:extLst>
      <p:ext uri="{BB962C8B-B14F-4D97-AF65-F5344CB8AC3E}">
        <p14:creationId xmlns:p14="http://schemas.microsoft.com/office/powerpoint/2010/main" val="87624218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616016" y="624110"/>
            <a:ext cx="10575984" cy="1280890"/>
          </a:xfrm>
        </p:spPr>
        <p:txBody>
          <a:bodyPr>
            <a:noAutofit/>
          </a:bodyPr>
          <a:lstStyle/>
          <a:p>
            <a:pPr>
              <a:lnSpc>
                <a:spcPct val="150000"/>
              </a:lnSpc>
            </a:pPr>
            <a:r>
              <a:rPr lang="fr-FR" sz="2800" dirty="0"/>
              <a:t>Quelles sont les contre-indications à la prescription d’une compression veineuse ?</a:t>
            </a:r>
          </a:p>
        </p:txBody>
      </p:sp>
      <p:sp>
        <p:nvSpPr>
          <p:cNvPr id="3" name="Espace réservé du contenu 2"/>
          <p:cNvSpPr>
            <a:spLocks noGrp="1"/>
          </p:cNvSpPr>
          <p:nvPr>
            <p:ph idx="1"/>
          </p:nvPr>
        </p:nvSpPr>
        <p:spPr>
          <a:xfrm>
            <a:off x="2551262" y="2711570"/>
            <a:ext cx="8915400" cy="3777622"/>
          </a:xfrm>
        </p:spPr>
        <p:txBody>
          <a:bodyPr>
            <a:normAutofit/>
          </a:bodyPr>
          <a:lstStyle/>
          <a:p>
            <a:r>
              <a:rPr lang="fr-FR" sz="2400" dirty="0"/>
              <a:t>Réponse : </a:t>
            </a:r>
          </a:p>
        </p:txBody>
      </p:sp>
    </p:spTree>
    <p:extLst>
      <p:ext uri="{BB962C8B-B14F-4D97-AF65-F5344CB8AC3E}">
        <p14:creationId xmlns:p14="http://schemas.microsoft.com/office/powerpoint/2010/main" val="401719706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2800" dirty="0"/>
              <a:t>Références bibliographiques</a:t>
            </a:r>
          </a:p>
        </p:txBody>
      </p:sp>
      <p:sp>
        <p:nvSpPr>
          <p:cNvPr id="3" name="Espace réservé du contenu 2"/>
          <p:cNvSpPr>
            <a:spLocks noGrp="1"/>
          </p:cNvSpPr>
          <p:nvPr>
            <p:ph idx="1"/>
          </p:nvPr>
        </p:nvSpPr>
        <p:spPr>
          <a:xfrm>
            <a:off x="2585499" y="2035833"/>
            <a:ext cx="8915400" cy="3314671"/>
          </a:xfrm>
        </p:spPr>
        <p:txBody>
          <a:bodyPr anchor="ctr">
            <a:normAutofit/>
          </a:bodyPr>
          <a:lstStyle/>
          <a:p>
            <a:pPr marL="0" indent="0" algn="l">
              <a:buNone/>
            </a:pPr>
            <a:endParaRPr lang="fr-FR" sz="1400" dirty="0">
              <a:solidFill>
                <a:srgbClr val="0070C0"/>
              </a:solidFill>
              <a:hlinkClick r:id="rId2">
                <a:extLst>
                  <a:ext uri="{A12FA001-AC4F-418D-AE19-62706E023703}">
                    <ahyp:hlinkClr xmlns:ahyp="http://schemas.microsoft.com/office/drawing/2018/hyperlinkcolor" val="tx"/>
                  </a:ext>
                </a:extLst>
              </a:hlinkClick>
            </a:endParaRPr>
          </a:p>
          <a:p>
            <a:pPr algn="l"/>
            <a:r>
              <a:rPr lang="fr-FR" sz="1800" b="0" i="0" u="none" strike="noStrike" baseline="0" dirty="0">
                <a:solidFill>
                  <a:srgbClr val="000000"/>
                </a:solidFill>
                <a:latin typeface="CIDFont+F1"/>
              </a:rPr>
              <a:t>HAS Fiche de bon usage des soins : La compression médicale dans les affections veineuses chroniques </a:t>
            </a:r>
            <a:r>
              <a:rPr lang="fr-FR" sz="1800" b="0" i="0" u="none" strike="noStrike" baseline="0" dirty="0">
                <a:solidFill>
                  <a:srgbClr val="0563C2"/>
                </a:solidFill>
                <a:latin typeface="CIDFont+F1"/>
              </a:rPr>
              <a:t>FBUTS (has-sante.fr) </a:t>
            </a:r>
            <a:r>
              <a:rPr lang="fr-FR" sz="1800" b="0" i="0" u="none" strike="noStrike" baseline="0" dirty="0">
                <a:solidFill>
                  <a:srgbClr val="000000"/>
                </a:solidFill>
                <a:latin typeface="CIDFont+F1"/>
              </a:rPr>
              <a:t>Décembre 2010</a:t>
            </a:r>
          </a:p>
          <a:p>
            <a:pPr marL="0" indent="0" algn="ctr">
              <a:spcBef>
                <a:spcPts val="600"/>
              </a:spcBef>
              <a:buNone/>
            </a:pPr>
            <a:r>
              <a:rPr lang="fr-FR" sz="1200" b="0" i="0" u="none" strike="noStrike" baseline="0" dirty="0">
                <a:solidFill>
                  <a:srgbClr val="000000"/>
                </a:solidFill>
                <a:latin typeface="CIDFont+F1"/>
                <a:hlinkClick r:id="rId3"/>
              </a:rPr>
              <a:t>https://www.has-sante.fr/jcms/r_1437989/fr/la-compression-medicale-dans-les-affections-veineuseschroniques-et-limitees-fiche-buts</a:t>
            </a:r>
            <a:endParaRPr lang="fr-FR" sz="1200" b="0" i="0" u="none" strike="noStrike" baseline="0" dirty="0">
              <a:solidFill>
                <a:srgbClr val="000000"/>
              </a:solidFill>
              <a:latin typeface="CIDFont+F1"/>
            </a:endParaRPr>
          </a:p>
          <a:p>
            <a:pPr marL="0" indent="0" algn="l">
              <a:buNone/>
            </a:pPr>
            <a:endParaRPr lang="fr-FR" sz="1800" b="0" i="0" u="none" strike="noStrike" baseline="0" dirty="0">
              <a:solidFill>
                <a:srgbClr val="000000"/>
              </a:solidFill>
              <a:latin typeface="CIDFont+F1"/>
            </a:endParaRPr>
          </a:p>
          <a:p>
            <a:r>
              <a:rPr lang="fr-FR" sz="1400" dirty="0">
                <a:hlinkClick r:id="rId4"/>
              </a:rPr>
              <a:t>Les bons gestes santé : utiliser les bas ou collants de compression | ameli.fr | Assuré</a:t>
            </a:r>
            <a:endParaRPr lang="fr-FR" sz="1400" dirty="0"/>
          </a:p>
          <a:p>
            <a:pPr marL="0" indent="0" algn="l">
              <a:buNone/>
            </a:pPr>
            <a:endParaRPr lang="fr-FR" sz="1800" b="0" i="0" u="none" strike="noStrike" baseline="0" dirty="0">
              <a:solidFill>
                <a:srgbClr val="000000"/>
              </a:solidFill>
              <a:latin typeface="CIDFont+F1"/>
            </a:endParaRPr>
          </a:p>
          <a:p>
            <a:pPr marL="0" indent="0" algn="l">
              <a:buNone/>
            </a:pPr>
            <a:endParaRPr lang="fr-FR" sz="1400" b="0" i="0" u="none" strike="noStrike" baseline="0" dirty="0">
              <a:solidFill>
                <a:srgbClr val="0563C2"/>
              </a:solidFill>
              <a:latin typeface="CIDFont+F1"/>
            </a:endParaRPr>
          </a:p>
        </p:txBody>
      </p:sp>
    </p:spTree>
    <p:extLst>
      <p:ext uri="{BB962C8B-B14F-4D97-AF65-F5344CB8AC3E}">
        <p14:creationId xmlns:p14="http://schemas.microsoft.com/office/powerpoint/2010/main" val="28502220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928691" y="484582"/>
            <a:ext cx="8911687" cy="807875"/>
          </a:xfrm>
        </p:spPr>
        <p:txBody>
          <a:bodyPr/>
          <a:lstStyle/>
          <a:p>
            <a:pPr algn="ctr"/>
            <a:r>
              <a:rPr lang="fr-FR" dirty="0"/>
              <a:t>Rappel</a:t>
            </a:r>
          </a:p>
        </p:txBody>
      </p:sp>
      <p:sp>
        <p:nvSpPr>
          <p:cNvPr id="6" name="Espace réservé du contenu 2">
            <a:extLst>
              <a:ext uri="{FF2B5EF4-FFF2-40B4-BE49-F238E27FC236}">
                <a16:creationId xmlns:a16="http://schemas.microsoft.com/office/drawing/2014/main" id="{ADB56DBA-36CE-32D8-7DF5-8B4029F4E400}"/>
              </a:ext>
            </a:extLst>
          </p:cNvPr>
          <p:cNvSpPr>
            <a:spLocks noGrp="1"/>
          </p:cNvSpPr>
          <p:nvPr>
            <p:ph idx="1"/>
          </p:nvPr>
        </p:nvSpPr>
        <p:spPr>
          <a:xfrm>
            <a:off x="1928691" y="2021456"/>
            <a:ext cx="10263308" cy="3778250"/>
          </a:xfrm>
        </p:spPr>
        <p:txBody>
          <a:bodyPr anchor="ctr">
            <a:noAutofit/>
          </a:bodyPr>
          <a:lstStyle/>
          <a:p>
            <a:pPr marL="0" indent="0">
              <a:buNone/>
            </a:pPr>
            <a:r>
              <a:rPr lang="fr-FR" sz="2000" dirty="0"/>
              <a:t>Toute prise en charge d’un nouveau patient nécessite de prendre connaissance:</a:t>
            </a:r>
          </a:p>
          <a:p>
            <a:pPr marL="0" indent="0">
              <a:buNone/>
            </a:pPr>
            <a:endParaRPr lang="fr-FR" sz="2000" dirty="0"/>
          </a:p>
          <a:p>
            <a:r>
              <a:rPr lang="fr-FR" sz="2000" dirty="0"/>
              <a:t>Des ses antécédents personnels médicaux et chirurgicaux</a:t>
            </a:r>
          </a:p>
          <a:p>
            <a:r>
              <a:rPr lang="fr-FR" sz="2000" dirty="0"/>
              <a:t>De ses allergies et intolérance médicamenteuses</a:t>
            </a:r>
          </a:p>
          <a:p>
            <a:r>
              <a:rPr lang="fr-FR" sz="2000" dirty="0"/>
              <a:t>Des traitements qui lui sont actuellement prescrits</a:t>
            </a:r>
          </a:p>
          <a:p>
            <a:r>
              <a:rPr lang="fr-FR" sz="2000" dirty="0"/>
              <a:t>Des événements intercurrents</a:t>
            </a:r>
          </a:p>
          <a:p>
            <a:pPr marL="0" indent="0">
              <a:buNone/>
            </a:pPr>
            <a:endParaRPr lang="fr-FR" sz="2000" dirty="0"/>
          </a:p>
          <a:p>
            <a:pPr marL="0" indent="0">
              <a:buNone/>
            </a:pPr>
            <a:r>
              <a:rPr lang="fr-FR" sz="2000" dirty="0"/>
              <a:t>En l’impossibilité d’accès à son dossier médical ou à son Volet de Synthèse Médical ou encore DMP, ces questions doivent lui être posées systématiquement.</a:t>
            </a:r>
          </a:p>
          <a:p>
            <a:pPr marL="0" indent="0">
              <a:buNone/>
            </a:pPr>
            <a:r>
              <a:rPr lang="fr-FR" sz="2000" dirty="0"/>
              <a:t>L’utilisation « Mon Espace Santé » contenant le DMP devra être encouragé.</a:t>
            </a:r>
          </a:p>
        </p:txBody>
      </p:sp>
    </p:spTree>
    <p:extLst>
      <p:ext uri="{BB962C8B-B14F-4D97-AF65-F5344CB8AC3E}">
        <p14:creationId xmlns:p14="http://schemas.microsoft.com/office/powerpoint/2010/main" val="35867931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980450" y="434330"/>
            <a:ext cx="9949883" cy="1280890"/>
          </a:xfrm>
        </p:spPr>
        <p:txBody>
          <a:bodyPr>
            <a:normAutofit/>
          </a:bodyPr>
          <a:lstStyle/>
          <a:p>
            <a:r>
              <a:rPr lang="fr-FR" sz="3200" dirty="0"/>
              <a:t>Après avoir complété le support de formation, vous devez être capable de:</a:t>
            </a:r>
          </a:p>
        </p:txBody>
      </p:sp>
      <p:sp>
        <p:nvSpPr>
          <p:cNvPr id="3" name="Espace réservé du contenu 2"/>
          <p:cNvSpPr>
            <a:spLocks noGrp="1"/>
          </p:cNvSpPr>
          <p:nvPr>
            <p:ph idx="1"/>
          </p:nvPr>
        </p:nvSpPr>
        <p:spPr>
          <a:xfrm>
            <a:off x="1061049" y="1832498"/>
            <a:ext cx="11130951" cy="4140925"/>
          </a:xfrm>
        </p:spPr>
        <p:txBody>
          <a:bodyPr anchor="ctr">
            <a:noAutofit/>
          </a:bodyPr>
          <a:lstStyle/>
          <a:p>
            <a:pPr marL="434975">
              <a:lnSpc>
                <a:spcPct val="150000"/>
              </a:lnSpc>
              <a:spcBef>
                <a:spcPts val="0"/>
              </a:spcBef>
              <a:buFont typeface="+mj-lt"/>
              <a:buAutoNum type="arabicPeriod"/>
            </a:pPr>
            <a:r>
              <a:rPr lang="fr-FR" dirty="0">
                <a:solidFill>
                  <a:schemeClr val="tx1"/>
                </a:solidFill>
              </a:rPr>
              <a:t>Vous approprier les enjeux de la prévention de l’insuffisance veineuse des membres inférieurs</a:t>
            </a:r>
          </a:p>
          <a:p>
            <a:pPr marL="434975">
              <a:lnSpc>
                <a:spcPct val="150000"/>
              </a:lnSpc>
              <a:spcBef>
                <a:spcPts val="0"/>
              </a:spcBef>
              <a:buFont typeface="+mj-lt"/>
              <a:buAutoNum type="arabicPeriod"/>
            </a:pPr>
            <a:r>
              <a:rPr lang="fr-FR" dirty="0">
                <a:solidFill>
                  <a:schemeClr val="tx1"/>
                </a:solidFill>
              </a:rPr>
              <a:t>Identifier les signes évoquant une insuffisance veineuse des membres inférieurs</a:t>
            </a:r>
          </a:p>
          <a:p>
            <a:pPr marL="434975">
              <a:lnSpc>
                <a:spcPct val="150000"/>
              </a:lnSpc>
              <a:spcBef>
                <a:spcPts val="0"/>
              </a:spcBef>
              <a:buFont typeface="+mj-lt"/>
              <a:buAutoNum type="arabicPeriod"/>
            </a:pPr>
            <a:r>
              <a:rPr lang="fr-FR" dirty="0">
                <a:solidFill>
                  <a:schemeClr val="tx1"/>
                </a:solidFill>
              </a:rPr>
              <a:t>Connaître la classification des compressions veineuses</a:t>
            </a:r>
          </a:p>
          <a:p>
            <a:pPr marL="434975">
              <a:lnSpc>
                <a:spcPct val="150000"/>
              </a:lnSpc>
              <a:spcBef>
                <a:spcPts val="0"/>
              </a:spcBef>
              <a:buFont typeface="+mj-lt"/>
              <a:buAutoNum type="arabicPeriod"/>
            </a:pPr>
            <a:r>
              <a:rPr lang="fr-FR" dirty="0">
                <a:solidFill>
                  <a:schemeClr val="tx1"/>
                </a:solidFill>
              </a:rPr>
              <a:t>Lister les indications et contre-indications à la compression veineuse</a:t>
            </a:r>
          </a:p>
          <a:p>
            <a:pPr marL="434975">
              <a:lnSpc>
                <a:spcPct val="150000"/>
              </a:lnSpc>
              <a:spcBef>
                <a:spcPts val="0"/>
              </a:spcBef>
              <a:buFont typeface="+mj-lt"/>
              <a:buAutoNum type="arabicPeriod"/>
            </a:pPr>
            <a:r>
              <a:rPr lang="fr-FR" dirty="0">
                <a:solidFill>
                  <a:schemeClr val="tx1"/>
                </a:solidFill>
              </a:rPr>
              <a:t>Citez les critères justifiant le passage à une compression veineuse de classe 2</a:t>
            </a:r>
          </a:p>
          <a:p>
            <a:pPr marL="434975">
              <a:lnSpc>
                <a:spcPct val="150000"/>
              </a:lnSpc>
              <a:spcBef>
                <a:spcPts val="0"/>
              </a:spcBef>
              <a:buFont typeface="+mj-lt"/>
              <a:buAutoNum type="arabicPeriod"/>
            </a:pPr>
            <a:r>
              <a:rPr lang="fr-FR" dirty="0">
                <a:solidFill>
                  <a:schemeClr val="tx1"/>
                </a:solidFill>
              </a:rPr>
              <a:t>Expliquer au patient et son entourage les modalités de pose appropriée d’une compression veineuse, conseiller sur les mesures d’hygiène et d’entretien</a:t>
            </a:r>
          </a:p>
        </p:txBody>
      </p:sp>
    </p:spTree>
    <p:extLst>
      <p:ext uri="{BB962C8B-B14F-4D97-AF65-F5344CB8AC3E}">
        <p14:creationId xmlns:p14="http://schemas.microsoft.com/office/powerpoint/2010/main" val="9388569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863306" y="597410"/>
            <a:ext cx="10110158" cy="754063"/>
          </a:xfrm>
        </p:spPr>
        <p:txBody>
          <a:bodyPr>
            <a:normAutofit/>
          </a:bodyPr>
          <a:lstStyle/>
          <a:p>
            <a:r>
              <a:rPr lang="fr-FR" sz="2800" dirty="0"/>
              <a:t>Objectif 1. Qu’est ce que l’insuffisance veineuse?</a:t>
            </a:r>
          </a:p>
        </p:txBody>
      </p:sp>
      <p:sp>
        <p:nvSpPr>
          <p:cNvPr id="4" name="AutoShape 2" descr="Cystite (infection urinaire) : symptômes et causes | ameli.fr | Assuré"/>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5" name="AutoShape 4" descr="Cystite (infection urinaire) : symptômes et causes | ameli.fr | Assuré"/>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8" name="Espace réservé du contenu 2">
            <a:extLst>
              <a:ext uri="{FF2B5EF4-FFF2-40B4-BE49-F238E27FC236}">
                <a16:creationId xmlns:a16="http://schemas.microsoft.com/office/drawing/2014/main" id="{A850AC14-EECD-F411-520A-79776F4561F3}"/>
              </a:ext>
            </a:extLst>
          </p:cNvPr>
          <p:cNvSpPr txBox="1">
            <a:spLocks/>
          </p:cNvSpPr>
          <p:nvPr/>
        </p:nvSpPr>
        <p:spPr>
          <a:xfrm>
            <a:off x="2043516" y="1765541"/>
            <a:ext cx="9749738" cy="4626633"/>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a:lstStyle>
          <a:p>
            <a:pPr algn="just">
              <a:lnSpc>
                <a:spcPct val="160000"/>
              </a:lnSpc>
            </a:pPr>
            <a:r>
              <a:rPr lang="fr-FR" sz="1600" dirty="0">
                <a:solidFill>
                  <a:srgbClr val="333333"/>
                </a:solidFill>
                <a:latin typeface="+mj-lt"/>
              </a:rPr>
              <a:t>L’insuffisance veineuse est un trouble qui affecte le retour du sang des jambes vers le cœur causant des douleurs, des gonflements et des varices.</a:t>
            </a:r>
          </a:p>
          <a:p>
            <a:pPr algn="just">
              <a:lnSpc>
                <a:spcPct val="160000"/>
              </a:lnSpc>
            </a:pPr>
            <a:r>
              <a:rPr lang="fr-FR" sz="1600" dirty="0">
                <a:solidFill>
                  <a:srgbClr val="333333"/>
                </a:solidFill>
                <a:latin typeface="+mj-lt"/>
              </a:rPr>
              <a:t>L’insuffisance veineuse résulte le plus souvent d’une perte d’élasticité de la paroi veineuse et d’une altération de fonctionnement des valvules situées sur la paroi veineuse provoquant une mauvaise circulation du sang pouvant aboutir à la stase sanguine.</a:t>
            </a:r>
          </a:p>
          <a:p>
            <a:pPr algn="just">
              <a:lnSpc>
                <a:spcPct val="160000"/>
              </a:lnSpc>
            </a:pPr>
            <a:r>
              <a:rPr lang="fr-FR" sz="1600" dirty="0">
                <a:solidFill>
                  <a:srgbClr val="333333"/>
                </a:solidFill>
                <a:latin typeface="+mj-lt"/>
              </a:rPr>
              <a:t>L’insuffisance veineuse touche surtout les femmes et les personnes âgées et peut être aggravée par la chaleur, la sédentarité, l’obésité.</a:t>
            </a:r>
          </a:p>
          <a:p>
            <a:pPr algn="just">
              <a:lnSpc>
                <a:spcPct val="160000"/>
              </a:lnSpc>
            </a:pPr>
            <a:r>
              <a:rPr lang="fr-FR" sz="1600" dirty="0">
                <a:solidFill>
                  <a:srgbClr val="333333"/>
                </a:solidFill>
                <a:latin typeface="+mj-lt"/>
              </a:rPr>
              <a:t>L’insuffisance veineuse peut entraînée des complications selon différents niveaux de gravité et nécessite une prise en charge médicale.</a:t>
            </a:r>
          </a:p>
          <a:p>
            <a:pPr>
              <a:lnSpc>
                <a:spcPct val="160000"/>
              </a:lnSpc>
            </a:pPr>
            <a:endParaRPr lang="fr-FR" sz="1400" dirty="0"/>
          </a:p>
          <a:p>
            <a:pPr marL="0" indent="0" algn="ctr">
              <a:buFont typeface="Wingdings 3" charset="2"/>
              <a:buNone/>
            </a:pPr>
            <a:endParaRPr lang="fr-FR" sz="1400" b="1" i="1" dirty="0">
              <a:solidFill>
                <a:srgbClr val="001438"/>
              </a:solidFill>
              <a:latin typeface="Raleway" pitchFamily="2" charset="0"/>
            </a:endParaRPr>
          </a:p>
        </p:txBody>
      </p:sp>
    </p:spTree>
    <p:extLst>
      <p:ext uri="{BB962C8B-B14F-4D97-AF65-F5344CB8AC3E}">
        <p14:creationId xmlns:p14="http://schemas.microsoft.com/office/powerpoint/2010/main" val="35216230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863306" y="597410"/>
            <a:ext cx="10110158" cy="754063"/>
          </a:xfrm>
        </p:spPr>
        <p:txBody>
          <a:bodyPr>
            <a:normAutofit/>
          </a:bodyPr>
          <a:lstStyle/>
          <a:p>
            <a:r>
              <a:rPr lang="fr-FR" sz="2400" b="1" dirty="0"/>
              <a:t>Les complications de l’insuffisance veineuse</a:t>
            </a:r>
          </a:p>
        </p:txBody>
      </p:sp>
      <p:sp>
        <p:nvSpPr>
          <p:cNvPr id="3" name="Espace réservé du contenu 2"/>
          <p:cNvSpPr>
            <a:spLocks noGrp="1"/>
          </p:cNvSpPr>
          <p:nvPr>
            <p:ph idx="1"/>
          </p:nvPr>
        </p:nvSpPr>
        <p:spPr>
          <a:xfrm>
            <a:off x="2863971" y="1509623"/>
            <a:ext cx="8367622" cy="4824324"/>
          </a:xfrm>
        </p:spPr>
        <p:txBody>
          <a:bodyPr anchor="ctr">
            <a:normAutofit/>
          </a:bodyPr>
          <a:lstStyle/>
          <a:p>
            <a:pPr marL="0" indent="0">
              <a:lnSpc>
                <a:spcPct val="170000"/>
              </a:lnSpc>
              <a:spcBef>
                <a:spcPts val="600"/>
              </a:spcBef>
              <a:buNone/>
            </a:pPr>
            <a:r>
              <a:rPr lang="fr-FR" sz="2000" b="0" i="0" dirty="0">
                <a:solidFill>
                  <a:srgbClr val="333333"/>
                </a:solidFill>
                <a:effectLst/>
                <a:latin typeface="+mj-lt"/>
              </a:rPr>
              <a:t>L’insuffisance veineuse peut provoquer:</a:t>
            </a:r>
          </a:p>
          <a:p>
            <a:pPr marL="0" indent="0">
              <a:lnSpc>
                <a:spcPct val="170000"/>
              </a:lnSpc>
              <a:spcBef>
                <a:spcPts val="600"/>
              </a:spcBef>
              <a:buNone/>
            </a:pPr>
            <a:endParaRPr lang="fr-FR" sz="1000" b="0" i="0" dirty="0">
              <a:solidFill>
                <a:srgbClr val="333333"/>
              </a:solidFill>
              <a:effectLst/>
              <a:latin typeface="+mj-lt"/>
            </a:endParaRPr>
          </a:p>
          <a:p>
            <a:pPr algn="l">
              <a:lnSpc>
                <a:spcPct val="160000"/>
              </a:lnSpc>
              <a:spcBef>
                <a:spcPts val="0"/>
              </a:spcBef>
            </a:pPr>
            <a:r>
              <a:rPr lang="fr-FR" b="0" i="0" dirty="0">
                <a:solidFill>
                  <a:srgbClr val="333333"/>
                </a:solidFill>
                <a:effectLst/>
                <a:latin typeface="+mj-lt"/>
              </a:rPr>
              <a:t>Stade 1: absence d’insuffisance veineuse</a:t>
            </a:r>
          </a:p>
          <a:p>
            <a:pPr algn="l">
              <a:lnSpc>
                <a:spcPct val="160000"/>
              </a:lnSpc>
              <a:spcBef>
                <a:spcPts val="0"/>
              </a:spcBef>
            </a:pPr>
            <a:r>
              <a:rPr lang="fr-FR" dirty="0">
                <a:solidFill>
                  <a:srgbClr val="333333"/>
                </a:solidFill>
                <a:latin typeface="+mj-lt"/>
              </a:rPr>
              <a:t>Stade 2</a:t>
            </a:r>
            <a:r>
              <a:rPr lang="fr-FR">
                <a:solidFill>
                  <a:srgbClr val="333333"/>
                </a:solidFill>
                <a:latin typeface="+mj-lt"/>
              </a:rPr>
              <a:t>: présence </a:t>
            </a:r>
            <a:r>
              <a:rPr lang="fr-FR" dirty="0">
                <a:solidFill>
                  <a:srgbClr val="333333"/>
                </a:solidFill>
                <a:latin typeface="+mj-lt"/>
              </a:rPr>
              <a:t>de varicosités</a:t>
            </a:r>
          </a:p>
          <a:p>
            <a:pPr algn="l">
              <a:lnSpc>
                <a:spcPct val="160000"/>
              </a:lnSpc>
              <a:spcBef>
                <a:spcPts val="0"/>
              </a:spcBef>
            </a:pPr>
            <a:r>
              <a:rPr lang="fr-FR" b="0" i="0" dirty="0">
                <a:solidFill>
                  <a:srgbClr val="333333"/>
                </a:solidFill>
                <a:effectLst/>
                <a:latin typeface="+mj-lt"/>
              </a:rPr>
              <a:t>Stade 3: </a:t>
            </a:r>
            <a:r>
              <a:rPr lang="fr-FR" dirty="0">
                <a:solidFill>
                  <a:srgbClr val="333333"/>
                </a:solidFill>
                <a:latin typeface="+mj-lt"/>
              </a:rPr>
              <a:t>gêne, pesanteur, douleur des membres inférieurs</a:t>
            </a:r>
            <a:endParaRPr lang="fr-FR" b="0" i="0" dirty="0">
              <a:solidFill>
                <a:srgbClr val="333333"/>
              </a:solidFill>
              <a:effectLst/>
              <a:latin typeface="+mj-lt"/>
            </a:endParaRPr>
          </a:p>
          <a:p>
            <a:pPr algn="l">
              <a:lnSpc>
                <a:spcPct val="160000"/>
              </a:lnSpc>
              <a:spcBef>
                <a:spcPts val="0"/>
              </a:spcBef>
            </a:pPr>
            <a:r>
              <a:rPr lang="fr-FR" dirty="0">
                <a:solidFill>
                  <a:srgbClr val="333333"/>
                </a:solidFill>
                <a:latin typeface="+mj-lt"/>
              </a:rPr>
              <a:t>Stade 4: des œdèmes veineux voire œdèmes</a:t>
            </a:r>
            <a:r>
              <a:rPr lang="fr-FR" b="0" i="0" dirty="0">
                <a:solidFill>
                  <a:srgbClr val="333333"/>
                </a:solidFill>
                <a:effectLst/>
                <a:latin typeface="+mj-lt"/>
              </a:rPr>
              <a:t> veineux lymphatiques</a:t>
            </a:r>
          </a:p>
          <a:p>
            <a:pPr algn="l">
              <a:lnSpc>
                <a:spcPct val="160000"/>
              </a:lnSpc>
              <a:spcBef>
                <a:spcPts val="0"/>
              </a:spcBef>
            </a:pPr>
            <a:r>
              <a:rPr lang="fr-FR" dirty="0">
                <a:solidFill>
                  <a:srgbClr val="333333"/>
                </a:solidFill>
                <a:latin typeface="+mj-lt"/>
              </a:rPr>
              <a:t>Stade 5: une apparition de dermite ocre</a:t>
            </a:r>
          </a:p>
          <a:p>
            <a:pPr algn="l">
              <a:lnSpc>
                <a:spcPct val="160000"/>
              </a:lnSpc>
              <a:spcBef>
                <a:spcPts val="0"/>
              </a:spcBef>
            </a:pPr>
            <a:r>
              <a:rPr lang="fr-FR" b="0" i="0" dirty="0">
                <a:solidFill>
                  <a:srgbClr val="333333"/>
                </a:solidFill>
                <a:effectLst/>
                <a:latin typeface="+mj-lt"/>
              </a:rPr>
              <a:t>Stade 6: un ulcère variqueux</a:t>
            </a:r>
          </a:p>
          <a:p>
            <a:pPr algn="l">
              <a:lnSpc>
                <a:spcPct val="160000"/>
              </a:lnSpc>
              <a:spcBef>
                <a:spcPts val="0"/>
              </a:spcBef>
            </a:pPr>
            <a:r>
              <a:rPr lang="fr-FR" dirty="0">
                <a:solidFill>
                  <a:srgbClr val="333333"/>
                </a:solidFill>
                <a:latin typeface="+mj-lt"/>
              </a:rPr>
              <a:t>Stade 7: une hémorragie locale, phlébite, embolie pulmonaire</a:t>
            </a:r>
          </a:p>
          <a:p>
            <a:pPr marL="0" indent="0">
              <a:lnSpc>
                <a:spcPct val="170000"/>
              </a:lnSpc>
              <a:spcBef>
                <a:spcPts val="600"/>
              </a:spcBef>
              <a:buNone/>
            </a:pPr>
            <a:endParaRPr lang="fr-FR" sz="1600" dirty="0">
              <a:solidFill>
                <a:srgbClr val="333333"/>
              </a:solidFill>
              <a:latin typeface="+mj-lt"/>
            </a:endParaRPr>
          </a:p>
        </p:txBody>
      </p:sp>
      <p:sp>
        <p:nvSpPr>
          <p:cNvPr id="4" name="AutoShape 2" descr="Cystite (infection urinaire) : symptômes et causes | ameli.fr | Assuré"/>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5" name="AutoShape 4" descr="Cystite (infection urinaire) : symptômes et causes | ameli.fr | Assuré"/>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Tree>
    <p:extLst>
      <p:ext uri="{BB962C8B-B14F-4D97-AF65-F5344CB8AC3E}">
        <p14:creationId xmlns:p14="http://schemas.microsoft.com/office/powerpoint/2010/main" val="30054358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863306" y="597410"/>
            <a:ext cx="10110158" cy="754063"/>
          </a:xfrm>
        </p:spPr>
        <p:txBody>
          <a:bodyPr>
            <a:normAutofit/>
          </a:bodyPr>
          <a:lstStyle/>
          <a:p>
            <a:r>
              <a:rPr lang="fr-FR" sz="2400" b="1" dirty="0"/>
              <a:t>Insuffisance veineuse et thrombose veineuse </a:t>
            </a:r>
          </a:p>
        </p:txBody>
      </p:sp>
      <p:sp>
        <p:nvSpPr>
          <p:cNvPr id="3" name="Espace réservé du contenu 2"/>
          <p:cNvSpPr>
            <a:spLocks noGrp="1"/>
          </p:cNvSpPr>
          <p:nvPr>
            <p:ph idx="1"/>
          </p:nvPr>
        </p:nvSpPr>
        <p:spPr>
          <a:xfrm>
            <a:off x="1790700" y="1181100"/>
            <a:ext cx="10484689" cy="5532409"/>
          </a:xfrm>
        </p:spPr>
        <p:txBody>
          <a:bodyPr anchor="ctr">
            <a:normAutofit fontScale="32500" lnSpcReduction="20000"/>
          </a:bodyPr>
          <a:lstStyle/>
          <a:p>
            <a:pPr marL="0" indent="0">
              <a:lnSpc>
                <a:spcPct val="170000"/>
              </a:lnSpc>
              <a:spcBef>
                <a:spcPts val="600"/>
              </a:spcBef>
              <a:buNone/>
            </a:pPr>
            <a:r>
              <a:rPr lang="fr-FR" sz="3700" b="0" i="0" dirty="0">
                <a:solidFill>
                  <a:srgbClr val="333333"/>
                </a:solidFill>
                <a:effectLst/>
                <a:latin typeface="+mj-lt"/>
              </a:rPr>
              <a:t>La thrombose veineuse correspond à la formation d’un caillot sanguin (thrombus) au sein du réseau veineux. Elle survient généralement au niveau des membres inférieurs, bloquant totalement ou partiellement la circulation sanguine. </a:t>
            </a:r>
          </a:p>
          <a:p>
            <a:pPr marL="0" indent="0">
              <a:lnSpc>
                <a:spcPct val="170000"/>
              </a:lnSpc>
              <a:spcBef>
                <a:spcPts val="600"/>
              </a:spcBef>
              <a:buNone/>
            </a:pPr>
            <a:endParaRPr lang="fr-FR" sz="3700" b="0" i="0" dirty="0">
              <a:solidFill>
                <a:srgbClr val="333333"/>
              </a:solidFill>
              <a:effectLst/>
              <a:latin typeface="+mj-lt"/>
            </a:endParaRPr>
          </a:p>
          <a:p>
            <a:pPr algn="l">
              <a:lnSpc>
                <a:spcPct val="160000"/>
              </a:lnSpc>
              <a:spcBef>
                <a:spcPts val="0"/>
              </a:spcBef>
            </a:pPr>
            <a:r>
              <a:rPr lang="fr-FR" sz="4300" b="0" i="0" u="sng" dirty="0">
                <a:solidFill>
                  <a:srgbClr val="333333"/>
                </a:solidFill>
                <a:effectLst/>
                <a:latin typeface="+mj-lt"/>
              </a:rPr>
              <a:t>On distingue deux types de thromboses selon la localisation du caillot </a:t>
            </a:r>
            <a:r>
              <a:rPr lang="fr-FR" sz="4300" b="0" i="0" dirty="0">
                <a:solidFill>
                  <a:srgbClr val="333333"/>
                </a:solidFill>
                <a:effectLst/>
                <a:latin typeface="+mj-lt"/>
              </a:rPr>
              <a:t>: </a:t>
            </a:r>
          </a:p>
          <a:p>
            <a:pPr marL="0" indent="0" algn="l">
              <a:lnSpc>
                <a:spcPct val="160000"/>
              </a:lnSpc>
              <a:spcBef>
                <a:spcPts val="0"/>
              </a:spcBef>
              <a:buNone/>
            </a:pPr>
            <a:endParaRPr lang="fr-FR" sz="3700" b="0" i="0" dirty="0">
              <a:solidFill>
                <a:srgbClr val="333333"/>
              </a:solidFill>
              <a:effectLst/>
              <a:latin typeface="+mj-lt"/>
            </a:endParaRPr>
          </a:p>
          <a:p>
            <a:pPr marL="0" indent="0" algn="l">
              <a:lnSpc>
                <a:spcPct val="160000"/>
              </a:lnSpc>
              <a:spcBef>
                <a:spcPts val="0"/>
              </a:spcBef>
              <a:buNone/>
            </a:pPr>
            <a:r>
              <a:rPr lang="fr-FR" sz="3700" b="0" i="0" dirty="0">
                <a:solidFill>
                  <a:srgbClr val="333333"/>
                </a:solidFill>
                <a:effectLst/>
                <a:latin typeface="+mj-lt"/>
              </a:rPr>
              <a:t>La </a:t>
            </a:r>
            <a:r>
              <a:rPr lang="fr-FR" sz="3700" b="1" i="0" dirty="0">
                <a:solidFill>
                  <a:srgbClr val="333333"/>
                </a:solidFill>
                <a:effectLst/>
                <a:latin typeface="+mj-lt"/>
              </a:rPr>
              <a:t>thrombose veineuse superficielle (TVS)</a:t>
            </a:r>
            <a:r>
              <a:rPr lang="fr-FR" sz="3700" b="0" i="0" dirty="0">
                <a:solidFill>
                  <a:srgbClr val="333333"/>
                </a:solidFill>
                <a:effectLst/>
                <a:latin typeface="+mj-lt"/>
              </a:rPr>
              <a:t>, encore appelée </a:t>
            </a:r>
            <a:r>
              <a:rPr lang="fr-FR" sz="3700" b="1" i="0" dirty="0">
                <a:solidFill>
                  <a:srgbClr val="333333"/>
                </a:solidFill>
                <a:effectLst/>
                <a:latin typeface="+mj-lt"/>
              </a:rPr>
              <a:t>paraphlébite </a:t>
            </a:r>
            <a:r>
              <a:rPr lang="fr-FR" sz="3700" b="0" i="0" dirty="0">
                <a:solidFill>
                  <a:srgbClr val="333333"/>
                </a:solidFill>
                <a:effectLst/>
                <a:latin typeface="+mj-lt"/>
              </a:rPr>
              <a:t>ou </a:t>
            </a:r>
            <a:r>
              <a:rPr lang="fr-FR" sz="3700" b="1" i="0" dirty="0">
                <a:solidFill>
                  <a:srgbClr val="333333"/>
                </a:solidFill>
                <a:effectLst/>
                <a:latin typeface="+mj-lt"/>
              </a:rPr>
              <a:t>phlébite superficielle</a:t>
            </a:r>
            <a:r>
              <a:rPr lang="fr-FR" sz="3700" b="0" i="0" dirty="0">
                <a:solidFill>
                  <a:srgbClr val="333333"/>
                </a:solidFill>
                <a:effectLst/>
                <a:latin typeface="+mj-lt"/>
              </a:rPr>
              <a:t>. Elle touche les veines de petit calibre, situées dans le tissu sous-cutané (veines saphènes), où se forme un caillot sanguin.</a:t>
            </a:r>
          </a:p>
          <a:p>
            <a:pPr marL="0" indent="0" algn="l">
              <a:lnSpc>
                <a:spcPct val="160000"/>
              </a:lnSpc>
              <a:spcBef>
                <a:spcPts val="0"/>
              </a:spcBef>
              <a:buNone/>
            </a:pPr>
            <a:r>
              <a:rPr lang="fr-FR" sz="3700" b="0" i="1" u="sng" dirty="0">
                <a:solidFill>
                  <a:srgbClr val="333333"/>
                </a:solidFill>
                <a:effectLst/>
                <a:latin typeface="+mj-lt"/>
              </a:rPr>
              <a:t>Risques encourus</a:t>
            </a:r>
            <a:r>
              <a:rPr lang="fr-FR" sz="3700" b="0" i="1" dirty="0">
                <a:solidFill>
                  <a:srgbClr val="333333"/>
                </a:solidFill>
                <a:effectLst/>
                <a:latin typeface="+mj-lt"/>
              </a:rPr>
              <a:t>: des complications locales dermatologiques et une gêne fonctionnelle, complication en thrombose</a:t>
            </a:r>
          </a:p>
          <a:p>
            <a:pPr marL="0" indent="0" algn="l">
              <a:lnSpc>
                <a:spcPct val="160000"/>
              </a:lnSpc>
              <a:spcBef>
                <a:spcPts val="0"/>
              </a:spcBef>
              <a:buNone/>
            </a:pPr>
            <a:r>
              <a:rPr lang="fr-FR" sz="3700" i="1" dirty="0">
                <a:solidFill>
                  <a:srgbClr val="333333"/>
                </a:solidFill>
                <a:latin typeface="+mj-lt"/>
              </a:rPr>
              <a:t>                                     </a:t>
            </a:r>
            <a:r>
              <a:rPr lang="fr-FR" sz="3700" b="0" i="1" dirty="0">
                <a:solidFill>
                  <a:srgbClr val="333333"/>
                </a:solidFill>
                <a:effectLst/>
                <a:latin typeface="+mj-lt"/>
              </a:rPr>
              <a:t> veineuse profonde.</a:t>
            </a:r>
          </a:p>
          <a:p>
            <a:pPr marL="0" indent="0" algn="l">
              <a:lnSpc>
                <a:spcPct val="160000"/>
              </a:lnSpc>
              <a:spcBef>
                <a:spcPts val="0"/>
              </a:spcBef>
              <a:buNone/>
            </a:pPr>
            <a:endParaRPr lang="fr-FR" sz="3700" b="0" i="0" dirty="0">
              <a:solidFill>
                <a:srgbClr val="333333"/>
              </a:solidFill>
              <a:effectLst/>
              <a:latin typeface="+mj-lt"/>
            </a:endParaRPr>
          </a:p>
          <a:p>
            <a:pPr marL="0" indent="0" algn="l">
              <a:lnSpc>
                <a:spcPct val="160000"/>
              </a:lnSpc>
              <a:spcBef>
                <a:spcPts val="0"/>
              </a:spcBef>
              <a:buNone/>
            </a:pPr>
            <a:r>
              <a:rPr lang="fr-FR" sz="3700" b="0" i="0" dirty="0">
                <a:solidFill>
                  <a:srgbClr val="333333"/>
                </a:solidFill>
                <a:effectLst/>
                <a:latin typeface="+mj-lt"/>
              </a:rPr>
              <a:t>La </a:t>
            </a:r>
            <a:r>
              <a:rPr lang="fr-FR" sz="3700" b="1" i="0" dirty="0">
                <a:solidFill>
                  <a:srgbClr val="333333"/>
                </a:solidFill>
                <a:effectLst/>
                <a:latin typeface="+mj-lt"/>
              </a:rPr>
              <a:t>thrombose veineuse profonde (TVP)</a:t>
            </a:r>
            <a:r>
              <a:rPr lang="fr-FR" sz="3700" b="0" i="0" dirty="0">
                <a:solidFill>
                  <a:srgbClr val="333333"/>
                </a:solidFill>
                <a:effectLst/>
                <a:latin typeface="+mj-lt"/>
              </a:rPr>
              <a:t>, ou </a:t>
            </a:r>
            <a:r>
              <a:rPr lang="fr-FR" sz="3700" b="1" i="0" dirty="0">
                <a:solidFill>
                  <a:srgbClr val="333333"/>
                </a:solidFill>
                <a:effectLst/>
                <a:latin typeface="+mj-lt"/>
              </a:rPr>
              <a:t>phlébite</a:t>
            </a:r>
            <a:r>
              <a:rPr lang="fr-FR" sz="3700" b="0" i="0" dirty="0">
                <a:solidFill>
                  <a:srgbClr val="333333"/>
                </a:solidFill>
                <a:effectLst/>
                <a:latin typeface="+mj-lt"/>
              </a:rPr>
              <a:t>. Elle prend naissance au sein de veines de plus gros calibre, insérées à proximité des artères, au cœur du système musculaire de la jambe pour remonter vers une artère pulmonaire et provoquer son obstruction.</a:t>
            </a:r>
          </a:p>
          <a:p>
            <a:pPr marL="0" indent="0" algn="l">
              <a:lnSpc>
                <a:spcPct val="160000"/>
              </a:lnSpc>
              <a:spcBef>
                <a:spcPts val="0"/>
              </a:spcBef>
              <a:buNone/>
            </a:pPr>
            <a:r>
              <a:rPr lang="fr-FR" sz="3700" b="0" i="1" u="sng" dirty="0">
                <a:solidFill>
                  <a:srgbClr val="333333"/>
                </a:solidFill>
                <a:effectLst/>
                <a:latin typeface="+mj-lt"/>
              </a:rPr>
              <a:t>Risques encourus</a:t>
            </a:r>
            <a:r>
              <a:rPr lang="fr-FR" sz="3700" b="0" i="1" dirty="0">
                <a:solidFill>
                  <a:srgbClr val="333333"/>
                </a:solidFill>
                <a:effectLst/>
                <a:latin typeface="+mj-lt"/>
              </a:rPr>
              <a:t>: l’embolie pulmonaire, le pronostic vital peut être engagé.</a:t>
            </a:r>
          </a:p>
          <a:p>
            <a:pPr marL="0" indent="0">
              <a:lnSpc>
                <a:spcPct val="160000"/>
              </a:lnSpc>
              <a:spcBef>
                <a:spcPts val="0"/>
              </a:spcBef>
              <a:buNone/>
            </a:pPr>
            <a:endParaRPr lang="fr-FR" sz="3700" dirty="0">
              <a:solidFill>
                <a:srgbClr val="333333"/>
              </a:solidFill>
              <a:latin typeface="+mj-lt"/>
            </a:endParaRPr>
          </a:p>
          <a:p>
            <a:pPr marL="0" indent="0">
              <a:lnSpc>
                <a:spcPct val="170000"/>
              </a:lnSpc>
              <a:spcBef>
                <a:spcPts val="600"/>
              </a:spcBef>
              <a:buNone/>
            </a:pPr>
            <a:r>
              <a:rPr lang="fr-FR" sz="3700" b="0" i="0" dirty="0">
                <a:solidFill>
                  <a:srgbClr val="333333"/>
                </a:solidFill>
                <a:effectLst/>
                <a:latin typeface="+mj-lt"/>
              </a:rPr>
              <a:t>En France, entre 50 et 100 000 phlébites, et 40 000 embolies pulmonaires surviendraient chaque année. La mortalité liée à l’embolie serait de 6% dans la phase aigüe, et de 26% à un an. On compterait parallèlement 250 000 paraphlébites chaque année, même si ce chiffre est sans doute sous-estimé. </a:t>
            </a:r>
            <a:endParaRPr lang="fr-FR" sz="3700" dirty="0">
              <a:solidFill>
                <a:srgbClr val="333333"/>
              </a:solidFill>
              <a:latin typeface="+mj-lt"/>
            </a:endParaRPr>
          </a:p>
          <a:p>
            <a:pPr marL="0" indent="0">
              <a:lnSpc>
                <a:spcPct val="170000"/>
              </a:lnSpc>
              <a:spcBef>
                <a:spcPts val="600"/>
              </a:spcBef>
              <a:buNone/>
            </a:pPr>
            <a:endParaRPr lang="fr-FR" sz="1600" dirty="0">
              <a:solidFill>
                <a:srgbClr val="333333"/>
              </a:solidFill>
              <a:latin typeface="+mj-lt"/>
            </a:endParaRPr>
          </a:p>
          <a:p>
            <a:pPr marL="0" indent="0" algn="ctr">
              <a:buNone/>
            </a:pPr>
            <a:r>
              <a:rPr lang="fr-FR" sz="3400" b="1" i="1" dirty="0">
                <a:solidFill>
                  <a:srgbClr val="001438"/>
                </a:solidFill>
                <a:effectLst/>
                <a:latin typeface="+mj-lt"/>
              </a:rPr>
              <a:t>Source: </a:t>
            </a:r>
            <a:r>
              <a:rPr lang="fr-FR" sz="3400" dirty="0">
                <a:latin typeface="+mj-lt"/>
                <a:hlinkClick r:id="rId2"/>
              </a:rPr>
              <a:t>Thrombose veineuse (Phlébite) ⋅ Inserm, La science pour la santé</a:t>
            </a:r>
            <a:endParaRPr lang="fr-FR" sz="3400" b="1" i="1" dirty="0">
              <a:solidFill>
                <a:srgbClr val="001438"/>
              </a:solidFill>
              <a:effectLst/>
              <a:latin typeface="+mj-lt"/>
            </a:endParaRPr>
          </a:p>
        </p:txBody>
      </p:sp>
      <p:sp>
        <p:nvSpPr>
          <p:cNvPr id="4" name="AutoShape 2" descr="Cystite (infection urinaire) : symptômes et causes | ameli.fr | Assuré"/>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5" name="AutoShape 4" descr="Cystite (infection urinaire) : symptômes et causes | ameli.fr | Assuré"/>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Tree>
    <p:extLst>
      <p:ext uri="{BB962C8B-B14F-4D97-AF65-F5344CB8AC3E}">
        <p14:creationId xmlns:p14="http://schemas.microsoft.com/office/powerpoint/2010/main" val="29740033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9A2A235-533B-374F-0EB1-0CEECBD0F853}"/>
              </a:ext>
            </a:extLst>
          </p:cNvPr>
          <p:cNvSpPr>
            <a:spLocks noGrp="1"/>
          </p:cNvSpPr>
          <p:nvPr>
            <p:ph type="title"/>
          </p:nvPr>
        </p:nvSpPr>
        <p:spPr>
          <a:xfrm>
            <a:off x="1673373" y="693121"/>
            <a:ext cx="10518627" cy="583588"/>
          </a:xfrm>
        </p:spPr>
        <p:txBody>
          <a:bodyPr>
            <a:noAutofit/>
          </a:bodyPr>
          <a:lstStyle/>
          <a:p>
            <a:r>
              <a:rPr lang="fr-FR" sz="2000" b="1" dirty="0"/>
              <a:t>Facteurs de risques et situations prédisposantes à la thrombose veineuse:</a:t>
            </a:r>
            <a:br>
              <a:rPr lang="fr-FR" sz="2000" b="1" i="0" dirty="0">
                <a:solidFill>
                  <a:srgbClr val="001438"/>
                </a:solidFill>
                <a:effectLst/>
                <a:latin typeface="Raleway" pitchFamily="2" charset="0"/>
              </a:rPr>
            </a:br>
            <a:endParaRPr lang="fr-FR" sz="2000" dirty="0"/>
          </a:p>
        </p:txBody>
      </p:sp>
      <p:sp>
        <p:nvSpPr>
          <p:cNvPr id="3" name="Espace réservé du contenu 2">
            <a:extLst>
              <a:ext uri="{FF2B5EF4-FFF2-40B4-BE49-F238E27FC236}">
                <a16:creationId xmlns:a16="http://schemas.microsoft.com/office/drawing/2014/main" id="{0CAE5549-3CED-EC95-A0E7-7B44A6B0CD24}"/>
              </a:ext>
            </a:extLst>
          </p:cNvPr>
          <p:cNvSpPr>
            <a:spLocks noGrp="1"/>
          </p:cNvSpPr>
          <p:nvPr>
            <p:ph idx="1"/>
          </p:nvPr>
        </p:nvSpPr>
        <p:spPr>
          <a:xfrm>
            <a:off x="2389517" y="1397479"/>
            <a:ext cx="9654695" cy="5292173"/>
          </a:xfrm>
        </p:spPr>
        <p:txBody>
          <a:bodyPr>
            <a:normAutofit fontScale="92500"/>
          </a:bodyPr>
          <a:lstStyle/>
          <a:p>
            <a:pPr marL="0" indent="0">
              <a:buNone/>
            </a:pPr>
            <a:r>
              <a:rPr lang="fr-FR" sz="1400" b="1" dirty="0"/>
              <a:t>Facteurs de risques</a:t>
            </a:r>
            <a:r>
              <a:rPr lang="fr-FR" sz="1400" dirty="0"/>
              <a:t>:</a:t>
            </a:r>
          </a:p>
          <a:p>
            <a:pPr>
              <a:lnSpc>
                <a:spcPct val="160000"/>
              </a:lnSpc>
            </a:pPr>
            <a:r>
              <a:rPr lang="fr-FR" sz="1400" b="1" dirty="0"/>
              <a:t>L’insuffisance veineuse</a:t>
            </a:r>
            <a:r>
              <a:rPr lang="fr-FR" sz="1400" dirty="0"/>
              <a:t>: réseau veineux insuffisamment performant, affection fréquente qui touche 18 millions de personnes en France (INSEE 1996), en grande majorité parmi la population féminine. Elle se manifeste par la sensation de jambes lourdes, la présence de télangiectasies voire de varices.</a:t>
            </a:r>
          </a:p>
          <a:p>
            <a:pPr>
              <a:lnSpc>
                <a:spcPct val="170000"/>
              </a:lnSpc>
            </a:pPr>
            <a:r>
              <a:rPr lang="fr-FR" sz="1400" b="1" dirty="0"/>
              <a:t>L’hypercoagulabilité</a:t>
            </a:r>
            <a:r>
              <a:rPr lang="fr-FR" sz="1400" dirty="0"/>
              <a:t>: favorise la formation d’un thrombus en particulier avec l’avancée en âge, le tabagisme, l’obésité, une prédisposition génétique, la grossesse.</a:t>
            </a:r>
          </a:p>
          <a:p>
            <a:endParaRPr lang="fr-FR" sz="1400" dirty="0"/>
          </a:p>
          <a:p>
            <a:pPr marL="0" indent="0">
              <a:buNone/>
            </a:pPr>
            <a:r>
              <a:rPr lang="fr-FR" sz="1400" b="1" dirty="0"/>
              <a:t>Situations prédisposantes </a:t>
            </a:r>
            <a:r>
              <a:rPr lang="fr-FR" sz="1400" dirty="0"/>
              <a:t>: </a:t>
            </a:r>
          </a:p>
          <a:p>
            <a:r>
              <a:rPr lang="fr-FR" sz="1400" dirty="0"/>
              <a:t>L’immobilité des membres inférieurs: alitement prolongé, sédentarité, long voyage, absence d’activité physique</a:t>
            </a:r>
          </a:p>
          <a:p>
            <a:r>
              <a:rPr lang="fr-FR" sz="1400" dirty="0"/>
              <a:t>Certains médicaments comme les corticoïdes, la contraception hormonale</a:t>
            </a:r>
          </a:p>
          <a:p>
            <a:pPr>
              <a:lnSpc>
                <a:spcPct val="150000"/>
              </a:lnSpc>
            </a:pPr>
            <a:r>
              <a:rPr lang="fr-FR" sz="1400" dirty="0"/>
              <a:t>Pathologie aigüe (chirurgie, Covid-19), pathologie chronique (maladies auto-immunes par exemple), insuffisance cardiaque.</a:t>
            </a:r>
          </a:p>
          <a:p>
            <a:r>
              <a:rPr lang="fr-FR" sz="1400" dirty="0"/>
              <a:t>L’association de plusieurs de facteurs de risques et situations prédisposantes.</a:t>
            </a:r>
          </a:p>
          <a:p>
            <a:endParaRPr lang="fr-FR" sz="1400" dirty="0"/>
          </a:p>
          <a:p>
            <a:pPr marL="0" indent="0" algn="ctr">
              <a:buNone/>
            </a:pPr>
            <a:r>
              <a:rPr lang="fr-FR" sz="1400" b="0" i="0" dirty="0">
                <a:solidFill>
                  <a:srgbClr val="001438"/>
                </a:solidFill>
                <a:effectLst/>
                <a:latin typeface="Raleway" pitchFamily="2" charset="0"/>
              </a:rPr>
              <a:t> </a:t>
            </a:r>
            <a:r>
              <a:rPr lang="fr-FR" sz="1400" b="1" i="1" dirty="0">
                <a:solidFill>
                  <a:srgbClr val="001438"/>
                </a:solidFill>
                <a:effectLst/>
                <a:latin typeface="Raleway" pitchFamily="2" charset="0"/>
              </a:rPr>
              <a:t>Source: </a:t>
            </a:r>
            <a:r>
              <a:rPr lang="fr-FR" sz="1400" dirty="0">
                <a:hlinkClick r:id="rId2"/>
              </a:rPr>
              <a:t>Thrombose veineuse (Phlébite) ⋅ Inserm, La science pour la santé</a:t>
            </a:r>
            <a:endParaRPr lang="fr-FR" sz="1400" b="1" i="1" dirty="0">
              <a:solidFill>
                <a:srgbClr val="001438"/>
              </a:solidFill>
              <a:effectLst/>
              <a:latin typeface="Raleway" pitchFamily="2" charset="0"/>
            </a:endParaRPr>
          </a:p>
          <a:p>
            <a:pPr marL="0" indent="0" algn="ctr">
              <a:buNone/>
            </a:pPr>
            <a:endParaRPr lang="fr-FR" sz="1400" b="1" i="1" dirty="0">
              <a:solidFill>
                <a:srgbClr val="001438"/>
              </a:solidFill>
              <a:effectLst/>
              <a:latin typeface="Raleway" pitchFamily="2" charset="0"/>
            </a:endParaRPr>
          </a:p>
        </p:txBody>
      </p:sp>
    </p:spTree>
    <p:extLst>
      <p:ext uri="{BB962C8B-B14F-4D97-AF65-F5344CB8AC3E}">
        <p14:creationId xmlns:p14="http://schemas.microsoft.com/office/powerpoint/2010/main" val="35341178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923690" y="560718"/>
            <a:ext cx="10351699" cy="788569"/>
          </a:xfrm>
        </p:spPr>
        <p:txBody>
          <a:bodyPr>
            <a:noAutofit/>
          </a:bodyPr>
          <a:lstStyle/>
          <a:p>
            <a:r>
              <a:rPr lang="fr-FR" sz="2800" dirty="0"/>
              <a:t>Objectif 2. Les symptômes de l’insuffisance veineuse</a:t>
            </a:r>
          </a:p>
        </p:txBody>
      </p:sp>
      <p:sp>
        <p:nvSpPr>
          <p:cNvPr id="3" name="Espace réservé du contenu 2"/>
          <p:cNvSpPr>
            <a:spLocks noGrp="1"/>
          </p:cNvSpPr>
          <p:nvPr>
            <p:ph idx="1"/>
          </p:nvPr>
        </p:nvSpPr>
        <p:spPr>
          <a:xfrm>
            <a:off x="2334088" y="1466490"/>
            <a:ext cx="9530902" cy="5175850"/>
          </a:xfrm>
        </p:spPr>
        <p:txBody>
          <a:bodyPr anchor="ctr">
            <a:normAutofit/>
          </a:bodyPr>
          <a:lstStyle/>
          <a:p>
            <a:pPr marL="0" indent="0" algn="l">
              <a:lnSpc>
                <a:spcPct val="150000"/>
              </a:lnSpc>
              <a:spcBef>
                <a:spcPts val="0"/>
              </a:spcBef>
              <a:buNone/>
            </a:pPr>
            <a:r>
              <a:rPr lang="fr-FR" b="1" dirty="0">
                <a:solidFill>
                  <a:srgbClr val="001438"/>
                </a:solidFill>
              </a:rPr>
              <a:t>Manifestations:</a:t>
            </a:r>
          </a:p>
          <a:p>
            <a:pPr algn="l">
              <a:lnSpc>
                <a:spcPct val="150000"/>
              </a:lnSpc>
              <a:spcBef>
                <a:spcPts val="0"/>
              </a:spcBef>
            </a:pPr>
            <a:r>
              <a:rPr lang="fr-FR" sz="1500" dirty="0">
                <a:solidFill>
                  <a:srgbClr val="001438"/>
                </a:solidFill>
              </a:rPr>
              <a:t>Des fourmillements ou des picotements au niveau des membres inférieurs</a:t>
            </a:r>
          </a:p>
          <a:p>
            <a:pPr algn="l">
              <a:lnSpc>
                <a:spcPct val="150000"/>
              </a:lnSpc>
              <a:spcBef>
                <a:spcPts val="0"/>
              </a:spcBef>
            </a:pPr>
            <a:r>
              <a:rPr lang="fr-FR" sz="1500" dirty="0">
                <a:solidFill>
                  <a:srgbClr val="001438"/>
                </a:solidFill>
              </a:rPr>
              <a:t>Des douleurs ou des crampes (en particulier nocturnes) aux membres inférieurs</a:t>
            </a:r>
          </a:p>
          <a:p>
            <a:pPr algn="l">
              <a:lnSpc>
                <a:spcPct val="150000"/>
              </a:lnSpc>
              <a:spcBef>
                <a:spcPts val="0"/>
              </a:spcBef>
            </a:pPr>
            <a:r>
              <a:rPr lang="fr-FR" sz="1500" dirty="0">
                <a:solidFill>
                  <a:srgbClr val="001438"/>
                </a:solidFill>
              </a:rPr>
              <a:t>Mollet douloureux à la compression</a:t>
            </a:r>
          </a:p>
          <a:p>
            <a:pPr algn="l">
              <a:lnSpc>
                <a:spcPct val="150000"/>
              </a:lnSpc>
              <a:spcBef>
                <a:spcPts val="0"/>
              </a:spcBef>
            </a:pPr>
            <a:r>
              <a:rPr lang="fr-FR" sz="1500" dirty="0">
                <a:solidFill>
                  <a:srgbClr val="001438"/>
                </a:solidFill>
              </a:rPr>
              <a:t>Des varices ou varicosités</a:t>
            </a:r>
          </a:p>
          <a:p>
            <a:pPr algn="l">
              <a:lnSpc>
                <a:spcPct val="150000"/>
              </a:lnSpc>
              <a:spcBef>
                <a:spcPts val="0"/>
              </a:spcBef>
            </a:pPr>
            <a:r>
              <a:rPr lang="fr-FR" sz="1500" dirty="0">
                <a:solidFill>
                  <a:srgbClr val="001438"/>
                </a:solidFill>
              </a:rPr>
              <a:t>Un gonflement des jambes (œdème)</a:t>
            </a:r>
          </a:p>
          <a:p>
            <a:pPr algn="l">
              <a:lnSpc>
                <a:spcPct val="150000"/>
              </a:lnSpc>
              <a:spcBef>
                <a:spcPts val="0"/>
              </a:spcBef>
            </a:pPr>
            <a:r>
              <a:rPr lang="fr-FR" sz="1500" dirty="0">
                <a:solidFill>
                  <a:srgbClr val="001438"/>
                </a:solidFill>
              </a:rPr>
              <a:t>Une lourdeur et fatigabilité des jambes</a:t>
            </a:r>
          </a:p>
          <a:p>
            <a:pPr algn="l">
              <a:lnSpc>
                <a:spcPct val="150000"/>
              </a:lnSpc>
              <a:spcBef>
                <a:spcPts val="0"/>
              </a:spcBef>
            </a:pPr>
            <a:r>
              <a:rPr lang="fr-FR" sz="1500" dirty="0">
                <a:solidFill>
                  <a:srgbClr val="001438"/>
                </a:solidFill>
              </a:rPr>
              <a:t>Des affections cutanées (dermite veineuse) souvent accompagnées de démangeaisons</a:t>
            </a:r>
          </a:p>
          <a:p>
            <a:pPr algn="l">
              <a:lnSpc>
                <a:spcPct val="150000"/>
              </a:lnSpc>
              <a:spcBef>
                <a:spcPts val="0"/>
              </a:spcBef>
            </a:pPr>
            <a:r>
              <a:rPr lang="fr-FR" sz="1500" dirty="0">
                <a:solidFill>
                  <a:srgbClr val="001438"/>
                </a:solidFill>
              </a:rPr>
              <a:t>Des ulcères cutanés parfois douloureux</a:t>
            </a:r>
          </a:p>
          <a:p>
            <a:pPr algn="l">
              <a:lnSpc>
                <a:spcPct val="150000"/>
              </a:lnSpc>
              <a:spcBef>
                <a:spcPts val="0"/>
              </a:spcBef>
            </a:pPr>
            <a:endParaRPr lang="fr-FR" sz="1500" dirty="0">
              <a:solidFill>
                <a:srgbClr val="001438"/>
              </a:solidFill>
            </a:endParaRPr>
          </a:p>
          <a:p>
            <a:pPr marL="0" indent="0" algn="l">
              <a:lnSpc>
                <a:spcPct val="150000"/>
              </a:lnSpc>
              <a:spcBef>
                <a:spcPts val="0"/>
              </a:spcBef>
              <a:buNone/>
            </a:pPr>
            <a:r>
              <a:rPr lang="fr-FR" sz="1500" b="0" i="0" dirty="0">
                <a:solidFill>
                  <a:srgbClr val="001438"/>
                </a:solidFill>
                <a:effectLst/>
              </a:rPr>
              <a:t>Ces symptômes d’aggravent en position debout ou en marchant et sont soulagés par le repos et l’élévation des membres inférieurs.</a:t>
            </a:r>
          </a:p>
          <a:p>
            <a:pPr marL="0" indent="0" algn="l">
              <a:lnSpc>
                <a:spcPct val="150000"/>
              </a:lnSpc>
              <a:spcBef>
                <a:spcPts val="0"/>
              </a:spcBef>
              <a:buNone/>
            </a:pPr>
            <a:r>
              <a:rPr lang="fr-FR" sz="1500" dirty="0">
                <a:solidFill>
                  <a:srgbClr val="001438"/>
                </a:solidFill>
              </a:rPr>
              <a:t>Ces symptômes peuvent être exacerbés par la chaleur et sont plus intenses en fin de journée.</a:t>
            </a:r>
            <a:endParaRPr lang="fr-FR" sz="1500" b="0" i="0" dirty="0">
              <a:solidFill>
                <a:srgbClr val="001438"/>
              </a:solidFill>
              <a:effectLst/>
            </a:endParaRPr>
          </a:p>
          <a:p>
            <a:pPr marL="0" indent="0" algn="l">
              <a:buNone/>
            </a:pPr>
            <a:endParaRPr lang="fr-FR" sz="2400" b="0" i="0" dirty="0">
              <a:solidFill>
                <a:srgbClr val="001438"/>
              </a:solidFill>
              <a:effectLst/>
              <a:latin typeface="Raleway" pitchFamily="2" charset="0"/>
            </a:endParaRPr>
          </a:p>
        </p:txBody>
      </p:sp>
      <p:sp>
        <p:nvSpPr>
          <p:cNvPr id="4" name="AutoShape 2" descr="Cystite (infection urinaire) : symptômes et causes | ameli.fr | Assuré"/>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5" name="AutoShape 4" descr="Cystite (infection urinaire) : symptômes et causes | ameli.fr | Assuré"/>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Tree>
    <p:extLst>
      <p:ext uri="{BB962C8B-B14F-4D97-AF65-F5344CB8AC3E}">
        <p14:creationId xmlns:p14="http://schemas.microsoft.com/office/powerpoint/2010/main" val="981938247"/>
      </p:ext>
    </p:extLst>
  </p:cSld>
  <p:clrMapOvr>
    <a:masterClrMapping/>
  </p:clrMapOvr>
</p:sld>
</file>

<file path=ppt/theme/theme1.xml><?xml version="1.0" encoding="utf-8"?>
<a:theme xmlns:a="http://schemas.openxmlformats.org/drawingml/2006/main" name="Brin">
  <a:themeElements>
    <a:clrScheme name="Brin">
      <a:dk1>
        <a:sysClr val="windowText" lastClr="000000"/>
      </a:dk1>
      <a:lt1>
        <a:sysClr val="window" lastClr="FFFFFF"/>
      </a:lt1>
      <a:dk2>
        <a:srgbClr val="647252"/>
      </a:dk2>
      <a:lt2>
        <a:srgbClr val="EAE8CF"/>
      </a:lt2>
      <a:accent1>
        <a:srgbClr val="E78712"/>
      </a:accent1>
      <a:accent2>
        <a:srgbClr val="B73C26"/>
      </a:accent2>
      <a:accent3>
        <a:srgbClr val="865331"/>
      </a:accent3>
      <a:accent4>
        <a:srgbClr val="B38648"/>
      </a:accent4>
      <a:accent5>
        <a:srgbClr val="BBB473"/>
      </a:accent5>
      <a:accent6>
        <a:srgbClr val="849276"/>
      </a:accent6>
      <a:hlink>
        <a:srgbClr val="FDAB2A"/>
      </a:hlink>
      <a:folHlink>
        <a:srgbClr val="CCB182"/>
      </a:folHlink>
    </a:clrScheme>
    <a:fontScheme name="Bri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Bri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54F6613E-5ED7-40ED-90A8-F639BE712C0E}"/>
    </a:ext>
  </a:extLst>
</a:theme>
</file>

<file path=docProps/app.xml><?xml version="1.0" encoding="utf-8"?>
<Properties xmlns="http://schemas.openxmlformats.org/officeDocument/2006/extended-properties" xmlns:vt="http://schemas.openxmlformats.org/officeDocument/2006/docPropsVTypes">
  <Template>Wisp</Template>
  <TotalTime>3152</TotalTime>
  <Words>2209</Words>
  <Application>Microsoft Office PowerPoint</Application>
  <PresentationFormat>Grand écran</PresentationFormat>
  <Paragraphs>218</Paragraphs>
  <Slides>28</Slides>
  <Notes>0</Notes>
  <HiddenSlides>0</HiddenSlides>
  <MMClips>0</MMClips>
  <ScaleCrop>false</ScaleCrop>
  <HeadingPairs>
    <vt:vector size="6" baseType="variant">
      <vt:variant>
        <vt:lpstr>Polices utilisées</vt:lpstr>
      </vt:variant>
      <vt:variant>
        <vt:i4>7</vt:i4>
      </vt:variant>
      <vt:variant>
        <vt:lpstr>Thème</vt:lpstr>
      </vt:variant>
      <vt:variant>
        <vt:i4>1</vt:i4>
      </vt:variant>
      <vt:variant>
        <vt:lpstr>Titres des diapositives</vt:lpstr>
      </vt:variant>
      <vt:variant>
        <vt:i4>28</vt:i4>
      </vt:variant>
    </vt:vector>
  </HeadingPairs>
  <TitlesOfParts>
    <vt:vector size="36" baseType="lpstr">
      <vt:lpstr>Arial</vt:lpstr>
      <vt:lpstr>Calibri</vt:lpstr>
      <vt:lpstr>Century Gothic</vt:lpstr>
      <vt:lpstr>CIDFont+F1</vt:lpstr>
      <vt:lpstr>Raleway</vt:lpstr>
      <vt:lpstr>Wingdings</vt:lpstr>
      <vt:lpstr>Wingdings 3</vt:lpstr>
      <vt:lpstr>Brin</vt:lpstr>
      <vt:lpstr>Formation au protocole de coopération:  Renouvellement et adaptation des dispositifs de compression veineuse force 2 (pose et retrait) prescrits par le délégant  </vt:lpstr>
      <vt:lpstr>Etape 1. Eléments de formation</vt:lpstr>
      <vt:lpstr>Rappel</vt:lpstr>
      <vt:lpstr>Après avoir complété le support de formation, vous devez être capable de:</vt:lpstr>
      <vt:lpstr>Objectif 1. Qu’est ce que l’insuffisance veineuse?</vt:lpstr>
      <vt:lpstr>Les complications de l’insuffisance veineuse</vt:lpstr>
      <vt:lpstr>Insuffisance veineuse et thrombose veineuse </vt:lpstr>
      <vt:lpstr>Facteurs de risques et situations prédisposantes à la thrombose veineuse: </vt:lpstr>
      <vt:lpstr>Objectif 2. Les symptômes de l’insuffisance veineuse</vt:lpstr>
      <vt:lpstr>Objectif 3. La classification des compressions veineuses</vt:lpstr>
      <vt:lpstr>Objectif 4. Indications et contre-indications                                                               à la compression veineuse</vt:lpstr>
      <vt:lpstr>Objectif 5. Critères de décisions pour passer d’une compression de force 1 à une compression de force 2</vt:lpstr>
      <vt:lpstr>Objectif 6. Conseils d’hygiène et                     de pose de la compression veineuse</vt:lpstr>
      <vt:lpstr>En résumé, devant un patient traité par compression veineuse de force 1, il faut:</vt:lpstr>
      <vt:lpstr>Inclusion ou exclusion d’un patient : un tableau clinique à qualifier par le délégué </vt:lpstr>
      <vt:lpstr>Etape 2. Test de lecture</vt:lpstr>
      <vt:lpstr>Selon l’INSEE, 1996, combien de personnes en France sont affectées par l’insuffisance veineuse ?</vt:lpstr>
      <vt:lpstr>Citez 2 évolutions possibles  de l’insuffisance veineuse non traitée:</vt:lpstr>
      <vt:lpstr>Quels sont les facteurs favorisants de la survenue d’une thrombose veineuse ?</vt:lpstr>
      <vt:lpstr>Citez 4 symptômes évocateurs d’une insuffisance veineuse :</vt:lpstr>
      <vt:lpstr>Combien de classes de dispositifs de compression veineuse existe-t-il ? </vt:lpstr>
      <vt:lpstr>Etape 3. Evaluation</vt:lpstr>
      <vt:lpstr>Quels sont les cas où le patient doit être pris en charge par le médecin délégant:</vt:lpstr>
      <vt:lpstr>Quels sont les éléments de décision pour prescrire une compression veineuse de force 2 ?</vt:lpstr>
      <vt:lpstr>Une erreur s’est glissée dans l’ordonnance suivante. Rectifiez-la</vt:lpstr>
      <vt:lpstr>Citez 9 conseils d’hygiène, d’entretien, de pose de la compression veineuse que vous donnez au patient et à son entourage:</vt:lpstr>
      <vt:lpstr>Quelles sont les contre-indications à la prescription d’une compression veineuse ?</vt:lpstr>
      <vt:lpstr>Références bibliographiques</vt:lpstr>
    </vt:vector>
  </TitlesOfParts>
  <Company>PPT/DSI</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Protocole de coopération: prise en charge de la pollakiurie et de la brûlure mictionnelle chez la femme de 16 à 65 ans par l’infirmier diplômé d’Etat et le pharmacien d’officine dans le cadre d’une structure pluri-professionnelle</dc:title>
  <dc:creator>VARROUD-VIAL, Michel (DGOS/DIRECTION/DIR)</dc:creator>
  <cp:lastModifiedBy>Nadie GEORGET</cp:lastModifiedBy>
  <cp:revision>77</cp:revision>
  <cp:lastPrinted>2023-03-27T09:36:39Z</cp:lastPrinted>
  <dcterms:created xsi:type="dcterms:W3CDTF">2022-07-24T09:25:49Z</dcterms:created>
  <dcterms:modified xsi:type="dcterms:W3CDTF">2023-03-29T07:22:26Z</dcterms:modified>
</cp:coreProperties>
</file>