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84" r:id="rId3"/>
    <p:sldId id="267" r:id="rId4"/>
    <p:sldId id="300" r:id="rId5"/>
    <p:sldId id="295" r:id="rId6"/>
    <p:sldId id="294" r:id="rId7"/>
    <p:sldId id="258" r:id="rId8"/>
    <p:sldId id="289" r:id="rId9"/>
    <p:sldId id="311" r:id="rId10"/>
    <p:sldId id="290" r:id="rId11"/>
    <p:sldId id="262" r:id="rId12"/>
    <p:sldId id="301" r:id="rId13"/>
    <p:sldId id="259" r:id="rId14"/>
    <p:sldId id="285" r:id="rId15"/>
    <p:sldId id="269" r:id="rId16"/>
    <p:sldId id="305" r:id="rId17"/>
    <p:sldId id="306" r:id="rId18"/>
    <p:sldId id="273" r:id="rId19"/>
    <p:sldId id="275" r:id="rId20"/>
    <p:sldId id="310" r:id="rId21"/>
    <p:sldId id="270" r:id="rId22"/>
    <p:sldId id="274" r:id="rId23"/>
    <p:sldId id="307" r:id="rId24"/>
    <p:sldId id="312" r:id="rId25"/>
    <p:sldId id="281" r:id="rId26"/>
    <p:sldId id="286" r:id="rId27"/>
    <p:sldId id="288" r:id="rId28"/>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9FAEA3-6069-4246-8416-73AE0E6AA5AB}" v="3" dt="2023-03-24T16:24:21.27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p:scale>
        <a:sx n="100" d="100"/>
        <a:sy n="100" d="100"/>
      </p:scale>
      <p:origin x="0" y="-99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ie GEORGET" userId="fcec0fba-0b3f-4ccd-a0fe-38d7af3dc7de" providerId="ADAL" clId="{F8BECC06-5057-47DD-B458-F8F1AB077BB3}"/>
    <pc:docChg chg="undo custSel addSld delSld modSld sldOrd">
      <pc:chgData name="Nadie GEORGET" userId="fcec0fba-0b3f-4ccd-a0fe-38d7af3dc7de" providerId="ADAL" clId="{F8BECC06-5057-47DD-B458-F8F1AB077BB3}" dt="2023-03-22T16:39:55.457" v="5828" actId="255"/>
      <pc:docMkLst>
        <pc:docMk/>
      </pc:docMkLst>
      <pc:sldChg chg="modSp mod">
        <pc:chgData name="Nadie GEORGET" userId="fcec0fba-0b3f-4ccd-a0fe-38d7af3dc7de" providerId="ADAL" clId="{F8BECC06-5057-47DD-B458-F8F1AB077BB3}" dt="2023-03-22T16:26:07.247" v="5625" actId="14100"/>
        <pc:sldMkLst>
          <pc:docMk/>
          <pc:sldMk cId="91475360" sldId="258"/>
        </pc:sldMkLst>
        <pc:spChg chg="mod">
          <ac:chgData name="Nadie GEORGET" userId="fcec0fba-0b3f-4ccd-a0fe-38d7af3dc7de" providerId="ADAL" clId="{F8BECC06-5057-47DD-B458-F8F1AB077BB3}" dt="2023-03-22T16:26:07.247" v="5625" actId="14100"/>
          <ac:spMkLst>
            <pc:docMk/>
            <pc:sldMk cId="91475360" sldId="258"/>
            <ac:spMk id="2" creationId="{00000000-0000-0000-0000-000000000000}"/>
          </ac:spMkLst>
        </pc:spChg>
        <pc:spChg chg="mod">
          <ac:chgData name="Nadie GEORGET" userId="fcec0fba-0b3f-4ccd-a0fe-38d7af3dc7de" providerId="ADAL" clId="{F8BECC06-5057-47DD-B458-F8F1AB077BB3}" dt="2023-03-22T16:25:25.897" v="5619" actId="20577"/>
          <ac:spMkLst>
            <pc:docMk/>
            <pc:sldMk cId="91475360" sldId="258"/>
            <ac:spMk id="3" creationId="{00000000-0000-0000-0000-000000000000}"/>
          </ac:spMkLst>
        </pc:spChg>
      </pc:sldChg>
      <pc:sldChg chg="modSp mod">
        <pc:chgData name="Nadie GEORGET" userId="fcec0fba-0b3f-4ccd-a0fe-38d7af3dc7de" providerId="ADAL" clId="{F8BECC06-5057-47DD-B458-F8F1AB077BB3}" dt="2023-03-21T16:44:10.725" v="2156" actId="20577"/>
        <pc:sldMkLst>
          <pc:docMk/>
          <pc:sldMk cId="337787247" sldId="259"/>
        </pc:sldMkLst>
        <pc:spChg chg="mod">
          <ac:chgData name="Nadie GEORGET" userId="fcec0fba-0b3f-4ccd-a0fe-38d7af3dc7de" providerId="ADAL" clId="{F8BECC06-5057-47DD-B458-F8F1AB077BB3}" dt="2023-03-21T16:44:10.725" v="2156" actId="20577"/>
          <ac:spMkLst>
            <pc:docMk/>
            <pc:sldMk cId="337787247" sldId="259"/>
            <ac:spMk id="3" creationId="{00000000-0000-0000-0000-000000000000}"/>
          </ac:spMkLst>
        </pc:spChg>
      </pc:sldChg>
      <pc:sldChg chg="del">
        <pc:chgData name="Nadie GEORGET" userId="fcec0fba-0b3f-4ccd-a0fe-38d7af3dc7de" providerId="ADAL" clId="{F8BECC06-5057-47DD-B458-F8F1AB077BB3}" dt="2023-03-21T16:55:26.245" v="2358" actId="47"/>
        <pc:sldMkLst>
          <pc:docMk/>
          <pc:sldMk cId="901908388" sldId="260"/>
        </pc:sldMkLst>
      </pc:sldChg>
      <pc:sldChg chg="modSp mod">
        <pc:chgData name="Nadie GEORGET" userId="fcec0fba-0b3f-4ccd-a0fe-38d7af3dc7de" providerId="ADAL" clId="{F8BECC06-5057-47DD-B458-F8F1AB077BB3}" dt="2023-03-21T16:41:20.679" v="2123" actId="255"/>
        <pc:sldMkLst>
          <pc:docMk/>
          <pc:sldMk cId="886654091" sldId="262"/>
        </pc:sldMkLst>
        <pc:spChg chg="mod">
          <ac:chgData name="Nadie GEORGET" userId="fcec0fba-0b3f-4ccd-a0fe-38d7af3dc7de" providerId="ADAL" clId="{F8BECC06-5057-47DD-B458-F8F1AB077BB3}" dt="2023-03-21T15:53:56.465" v="1200" actId="1076"/>
          <ac:spMkLst>
            <pc:docMk/>
            <pc:sldMk cId="886654091" sldId="262"/>
            <ac:spMk id="2" creationId="{00000000-0000-0000-0000-000000000000}"/>
          </ac:spMkLst>
        </pc:spChg>
        <pc:spChg chg="mod">
          <ac:chgData name="Nadie GEORGET" userId="fcec0fba-0b3f-4ccd-a0fe-38d7af3dc7de" providerId="ADAL" clId="{F8BECC06-5057-47DD-B458-F8F1AB077BB3}" dt="2023-03-21T16:41:20.679" v="2123" actId="255"/>
          <ac:spMkLst>
            <pc:docMk/>
            <pc:sldMk cId="886654091" sldId="262"/>
            <ac:spMk id="3" creationId="{00000000-0000-0000-0000-000000000000}"/>
          </ac:spMkLst>
        </pc:spChg>
      </pc:sldChg>
      <pc:sldChg chg="del">
        <pc:chgData name="Nadie GEORGET" userId="fcec0fba-0b3f-4ccd-a0fe-38d7af3dc7de" providerId="ADAL" clId="{F8BECC06-5057-47DD-B458-F8F1AB077BB3}" dt="2023-03-21T16:55:40.521" v="2360" actId="47"/>
        <pc:sldMkLst>
          <pc:docMk/>
          <pc:sldMk cId="3886162871" sldId="263"/>
        </pc:sldMkLst>
      </pc:sldChg>
      <pc:sldChg chg="del">
        <pc:chgData name="Nadie GEORGET" userId="fcec0fba-0b3f-4ccd-a0fe-38d7af3dc7de" providerId="ADAL" clId="{F8BECC06-5057-47DD-B458-F8F1AB077BB3}" dt="2023-03-21T16:55:50.599" v="2362" actId="47"/>
        <pc:sldMkLst>
          <pc:docMk/>
          <pc:sldMk cId="3223092851" sldId="264"/>
        </pc:sldMkLst>
      </pc:sldChg>
      <pc:sldChg chg="del">
        <pc:chgData name="Nadie GEORGET" userId="fcec0fba-0b3f-4ccd-a0fe-38d7af3dc7de" providerId="ADAL" clId="{F8BECC06-5057-47DD-B458-F8F1AB077BB3}" dt="2023-03-21T16:55:43.131" v="2361" actId="47"/>
        <pc:sldMkLst>
          <pc:docMk/>
          <pc:sldMk cId="2695416783" sldId="265"/>
        </pc:sldMkLst>
      </pc:sldChg>
      <pc:sldChg chg="modSp mod">
        <pc:chgData name="Nadie GEORGET" userId="fcec0fba-0b3f-4ccd-a0fe-38d7af3dc7de" providerId="ADAL" clId="{F8BECC06-5057-47DD-B458-F8F1AB077BB3}" dt="2023-03-21T16:39:27.606" v="2120" actId="1076"/>
        <pc:sldMkLst>
          <pc:docMk/>
          <pc:sldMk cId="3586793190" sldId="267"/>
        </pc:sldMkLst>
        <pc:spChg chg="mod">
          <ac:chgData name="Nadie GEORGET" userId="fcec0fba-0b3f-4ccd-a0fe-38d7af3dc7de" providerId="ADAL" clId="{F8BECC06-5057-47DD-B458-F8F1AB077BB3}" dt="2023-03-21T16:39:27.606" v="2120" actId="1076"/>
          <ac:spMkLst>
            <pc:docMk/>
            <pc:sldMk cId="3586793190" sldId="267"/>
            <ac:spMk id="2" creationId="{00000000-0000-0000-0000-000000000000}"/>
          </ac:spMkLst>
        </pc:spChg>
        <pc:spChg chg="mod">
          <ac:chgData name="Nadie GEORGET" userId="fcec0fba-0b3f-4ccd-a0fe-38d7af3dc7de" providerId="ADAL" clId="{F8BECC06-5057-47DD-B458-F8F1AB077BB3}" dt="2023-03-21T16:36:22.575" v="2095" actId="14100"/>
          <ac:spMkLst>
            <pc:docMk/>
            <pc:sldMk cId="3586793190" sldId="267"/>
            <ac:spMk id="3" creationId="{00000000-0000-0000-0000-000000000000}"/>
          </ac:spMkLst>
        </pc:spChg>
      </pc:sldChg>
      <pc:sldChg chg="del">
        <pc:chgData name="Nadie GEORGET" userId="fcec0fba-0b3f-4ccd-a0fe-38d7af3dc7de" providerId="ADAL" clId="{F8BECC06-5057-47DD-B458-F8F1AB077BB3}" dt="2023-03-21T16:55:37.202" v="2359" actId="47"/>
        <pc:sldMkLst>
          <pc:docMk/>
          <pc:sldMk cId="771636993" sldId="268"/>
        </pc:sldMkLst>
      </pc:sldChg>
      <pc:sldChg chg="modSp mod">
        <pc:chgData name="Nadie GEORGET" userId="fcec0fba-0b3f-4ccd-a0fe-38d7af3dc7de" providerId="ADAL" clId="{F8BECC06-5057-47DD-B458-F8F1AB077BB3}" dt="2023-03-22T16:33:43.383" v="5776" actId="6549"/>
        <pc:sldMkLst>
          <pc:docMk/>
          <pc:sldMk cId="1842463599" sldId="269"/>
        </pc:sldMkLst>
        <pc:spChg chg="mod">
          <ac:chgData name="Nadie GEORGET" userId="fcec0fba-0b3f-4ccd-a0fe-38d7af3dc7de" providerId="ADAL" clId="{F8BECC06-5057-47DD-B458-F8F1AB077BB3}" dt="2023-03-22T16:33:43.383" v="5776" actId="6549"/>
          <ac:spMkLst>
            <pc:docMk/>
            <pc:sldMk cId="1842463599" sldId="269"/>
            <ac:spMk id="3" creationId="{00000000-0000-0000-0000-000000000000}"/>
          </ac:spMkLst>
        </pc:spChg>
      </pc:sldChg>
      <pc:sldChg chg="del">
        <pc:chgData name="Nadie GEORGET" userId="fcec0fba-0b3f-4ccd-a0fe-38d7af3dc7de" providerId="ADAL" clId="{F8BECC06-5057-47DD-B458-F8F1AB077BB3}" dt="2023-03-21T16:56:24.835" v="2364" actId="47"/>
        <pc:sldMkLst>
          <pc:docMk/>
          <pc:sldMk cId="4287110071" sldId="271"/>
        </pc:sldMkLst>
      </pc:sldChg>
      <pc:sldChg chg="del">
        <pc:chgData name="Nadie GEORGET" userId="fcec0fba-0b3f-4ccd-a0fe-38d7af3dc7de" providerId="ADAL" clId="{F8BECC06-5057-47DD-B458-F8F1AB077BB3}" dt="2023-03-21T16:59:14.100" v="2470" actId="47"/>
        <pc:sldMkLst>
          <pc:docMk/>
          <pc:sldMk cId="674856975" sldId="272"/>
        </pc:sldMkLst>
      </pc:sldChg>
      <pc:sldChg chg="modSp mod">
        <pc:chgData name="Nadie GEORGET" userId="fcec0fba-0b3f-4ccd-a0fe-38d7af3dc7de" providerId="ADAL" clId="{F8BECC06-5057-47DD-B458-F8F1AB077BB3}" dt="2023-03-22T16:35:53.031" v="5788" actId="27636"/>
        <pc:sldMkLst>
          <pc:docMk/>
          <pc:sldMk cId="3475968232" sldId="273"/>
        </pc:sldMkLst>
        <pc:spChg chg="mod">
          <ac:chgData name="Nadie GEORGET" userId="fcec0fba-0b3f-4ccd-a0fe-38d7af3dc7de" providerId="ADAL" clId="{F8BECC06-5057-47DD-B458-F8F1AB077BB3}" dt="2023-03-22T16:35:53.031" v="5788" actId="27636"/>
          <ac:spMkLst>
            <pc:docMk/>
            <pc:sldMk cId="3475968232" sldId="273"/>
            <ac:spMk id="2" creationId="{00000000-0000-0000-0000-000000000000}"/>
          </ac:spMkLst>
        </pc:spChg>
        <pc:spChg chg="mod">
          <ac:chgData name="Nadie GEORGET" userId="fcec0fba-0b3f-4ccd-a0fe-38d7af3dc7de" providerId="ADAL" clId="{F8BECC06-5057-47DD-B458-F8F1AB077BB3}" dt="2023-03-21T17:13:53.911" v="3276" actId="207"/>
          <ac:spMkLst>
            <pc:docMk/>
            <pc:sldMk cId="3475968232" sldId="273"/>
            <ac:spMk id="3" creationId="{00000000-0000-0000-0000-000000000000}"/>
          </ac:spMkLst>
        </pc:spChg>
      </pc:sldChg>
      <pc:sldChg chg="modSp mod">
        <pc:chgData name="Nadie GEORGET" userId="fcec0fba-0b3f-4ccd-a0fe-38d7af3dc7de" providerId="ADAL" clId="{F8BECC06-5057-47DD-B458-F8F1AB077BB3}" dt="2023-03-22T16:35:44.279" v="5786" actId="14100"/>
        <pc:sldMkLst>
          <pc:docMk/>
          <pc:sldMk cId="164344224" sldId="274"/>
        </pc:sldMkLst>
        <pc:spChg chg="mod">
          <ac:chgData name="Nadie GEORGET" userId="fcec0fba-0b3f-4ccd-a0fe-38d7af3dc7de" providerId="ADAL" clId="{F8BECC06-5057-47DD-B458-F8F1AB077BB3}" dt="2023-03-22T16:35:44.279" v="5786" actId="14100"/>
          <ac:spMkLst>
            <pc:docMk/>
            <pc:sldMk cId="164344224" sldId="274"/>
            <ac:spMk id="4" creationId="{00000000-0000-0000-0000-000000000000}"/>
          </ac:spMkLst>
        </pc:spChg>
        <pc:spChg chg="mod">
          <ac:chgData name="Nadie GEORGET" userId="fcec0fba-0b3f-4ccd-a0fe-38d7af3dc7de" providerId="ADAL" clId="{F8BECC06-5057-47DD-B458-F8F1AB077BB3}" dt="2023-03-21T17:19:11.564" v="3747" actId="20577"/>
          <ac:spMkLst>
            <pc:docMk/>
            <pc:sldMk cId="164344224" sldId="274"/>
            <ac:spMk id="5" creationId="{00000000-0000-0000-0000-000000000000}"/>
          </ac:spMkLst>
        </pc:spChg>
      </pc:sldChg>
      <pc:sldChg chg="modSp mod">
        <pc:chgData name="Nadie GEORGET" userId="fcec0fba-0b3f-4ccd-a0fe-38d7af3dc7de" providerId="ADAL" clId="{F8BECC06-5057-47DD-B458-F8F1AB077BB3}" dt="2023-03-21T17:15:50.400" v="3368" actId="207"/>
        <pc:sldMkLst>
          <pc:docMk/>
          <pc:sldMk cId="1214050192" sldId="275"/>
        </pc:sldMkLst>
        <pc:spChg chg="mod">
          <ac:chgData name="Nadie GEORGET" userId="fcec0fba-0b3f-4ccd-a0fe-38d7af3dc7de" providerId="ADAL" clId="{F8BECC06-5057-47DD-B458-F8F1AB077BB3}" dt="2023-03-21T17:15:31.343" v="3353" actId="1076"/>
          <ac:spMkLst>
            <pc:docMk/>
            <pc:sldMk cId="1214050192" sldId="275"/>
            <ac:spMk id="4" creationId="{00000000-0000-0000-0000-000000000000}"/>
          </ac:spMkLst>
        </pc:spChg>
        <pc:spChg chg="mod">
          <ac:chgData name="Nadie GEORGET" userId="fcec0fba-0b3f-4ccd-a0fe-38d7af3dc7de" providerId="ADAL" clId="{F8BECC06-5057-47DD-B458-F8F1AB077BB3}" dt="2023-03-21T17:15:50.400" v="3368" actId="207"/>
          <ac:spMkLst>
            <pc:docMk/>
            <pc:sldMk cId="1214050192" sldId="275"/>
            <ac:spMk id="5" creationId="{00000000-0000-0000-0000-000000000000}"/>
          </ac:spMkLst>
        </pc:spChg>
      </pc:sldChg>
      <pc:sldChg chg="del">
        <pc:chgData name="Nadie GEORGET" userId="fcec0fba-0b3f-4ccd-a0fe-38d7af3dc7de" providerId="ADAL" clId="{F8BECC06-5057-47DD-B458-F8F1AB077BB3}" dt="2023-03-21T17:42:41.540" v="3802" actId="47"/>
        <pc:sldMkLst>
          <pc:docMk/>
          <pc:sldMk cId="2953443871" sldId="276"/>
        </pc:sldMkLst>
      </pc:sldChg>
      <pc:sldChg chg="modSp del mod">
        <pc:chgData name="Nadie GEORGET" userId="fcec0fba-0b3f-4ccd-a0fe-38d7af3dc7de" providerId="ADAL" clId="{F8BECC06-5057-47DD-B458-F8F1AB077BB3}" dt="2023-03-21T17:42:11.851" v="3801" actId="47"/>
        <pc:sldMkLst>
          <pc:docMk/>
          <pc:sldMk cId="2143251603" sldId="277"/>
        </pc:sldMkLst>
        <pc:spChg chg="mod">
          <ac:chgData name="Nadie GEORGET" userId="fcec0fba-0b3f-4ccd-a0fe-38d7af3dc7de" providerId="ADAL" clId="{F8BECC06-5057-47DD-B458-F8F1AB077BB3}" dt="2023-03-21T17:32:40.264" v="3800" actId="1076"/>
          <ac:spMkLst>
            <pc:docMk/>
            <pc:sldMk cId="2143251603" sldId="277"/>
            <ac:spMk id="2" creationId="{00000000-0000-0000-0000-000000000000}"/>
          </ac:spMkLst>
        </pc:spChg>
      </pc:sldChg>
      <pc:sldChg chg="del">
        <pc:chgData name="Nadie GEORGET" userId="fcec0fba-0b3f-4ccd-a0fe-38d7af3dc7de" providerId="ADAL" clId="{F8BECC06-5057-47DD-B458-F8F1AB077BB3}" dt="2023-03-21T17:43:10.067" v="3803" actId="47"/>
        <pc:sldMkLst>
          <pc:docMk/>
          <pc:sldMk cId="2736118854" sldId="278"/>
        </pc:sldMkLst>
      </pc:sldChg>
      <pc:sldChg chg="del">
        <pc:chgData name="Nadie GEORGET" userId="fcec0fba-0b3f-4ccd-a0fe-38d7af3dc7de" providerId="ADAL" clId="{F8BECC06-5057-47DD-B458-F8F1AB077BB3}" dt="2023-03-21T17:43:44.215" v="3804" actId="47"/>
        <pc:sldMkLst>
          <pc:docMk/>
          <pc:sldMk cId="3993614429" sldId="279"/>
        </pc:sldMkLst>
      </pc:sldChg>
      <pc:sldChg chg="modSp mod">
        <pc:chgData name="Nadie GEORGET" userId="fcec0fba-0b3f-4ccd-a0fe-38d7af3dc7de" providerId="ADAL" clId="{F8BECC06-5057-47DD-B458-F8F1AB077BB3}" dt="2023-03-22T16:36:48.548" v="5796" actId="255"/>
        <pc:sldMkLst>
          <pc:docMk/>
          <pc:sldMk cId="1324764361" sldId="280"/>
        </pc:sldMkLst>
        <pc:spChg chg="mod">
          <ac:chgData name="Nadie GEORGET" userId="fcec0fba-0b3f-4ccd-a0fe-38d7af3dc7de" providerId="ADAL" clId="{F8BECC06-5057-47DD-B458-F8F1AB077BB3}" dt="2023-03-22T16:36:48.548" v="5796" actId="255"/>
          <ac:spMkLst>
            <pc:docMk/>
            <pc:sldMk cId="1324764361" sldId="280"/>
            <ac:spMk id="3" creationId="{00000000-0000-0000-0000-000000000000}"/>
          </ac:spMkLst>
        </pc:spChg>
        <pc:graphicFrameChg chg="mod modGraphic">
          <ac:chgData name="Nadie GEORGET" userId="fcec0fba-0b3f-4ccd-a0fe-38d7af3dc7de" providerId="ADAL" clId="{F8BECC06-5057-47DD-B458-F8F1AB077BB3}" dt="2023-03-22T16:06:32.981" v="5017" actId="14100"/>
          <ac:graphicFrameMkLst>
            <pc:docMk/>
            <pc:sldMk cId="1324764361" sldId="280"/>
            <ac:graphicFrameMk id="4" creationId="{00000000-0000-0000-0000-000000000000}"/>
          </ac:graphicFrameMkLst>
        </pc:graphicFrameChg>
      </pc:sldChg>
      <pc:sldChg chg="modSp mod">
        <pc:chgData name="Nadie GEORGET" userId="fcec0fba-0b3f-4ccd-a0fe-38d7af3dc7de" providerId="ADAL" clId="{F8BECC06-5057-47DD-B458-F8F1AB077BB3}" dt="2023-03-22T16:36:56.860" v="5798" actId="27636"/>
        <pc:sldMkLst>
          <pc:docMk/>
          <pc:sldMk cId="876242180" sldId="281"/>
        </pc:sldMkLst>
        <pc:spChg chg="mod">
          <ac:chgData name="Nadie GEORGET" userId="fcec0fba-0b3f-4ccd-a0fe-38d7af3dc7de" providerId="ADAL" clId="{F8BECC06-5057-47DD-B458-F8F1AB077BB3}" dt="2023-03-22T16:36:56.860" v="5798" actId="27636"/>
          <ac:spMkLst>
            <pc:docMk/>
            <pc:sldMk cId="876242180" sldId="281"/>
            <ac:spMk id="2" creationId="{00000000-0000-0000-0000-000000000000}"/>
          </ac:spMkLst>
        </pc:spChg>
        <pc:spChg chg="mod">
          <ac:chgData name="Nadie GEORGET" userId="fcec0fba-0b3f-4ccd-a0fe-38d7af3dc7de" providerId="ADAL" clId="{F8BECC06-5057-47DD-B458-F8F1AB077BB3}" dt="2023-03-22T16:10:07.064" v="5146" actId="14100"/>
          <ac:spMkLst>
            <pc:docMk/>
            <pc:sldMk cId="876242180" sldId="281"/>
            <ac:spMk id="3" creationId="{00000000-0000-0000-0000-000000000000}"/>
          </ac:spMkLst>
        </pc:spChg>
      </pc:sldChg>
      <pc:sldChg chg="del">
        <pc:chgData name="Nadie GEORGET" userId="fcec0fba-0b3f-4ccd-a0fe-38d7af3dc7de" providerId="ADAL" clId="{F8BECC06-5057-47DD-B458-F8F1AB077BB3}" dt="2023-03-21T17:43:49.467" v="3805" actId="47"/>
        <pc:sldMkLst>
          <pc:docMk/>
          <pc:sldMk cId="1691709535" sldId="282"/>
        </pc:sldMkLst>
      </pc:sldChg>
      <pc:sldChg chg="addSp modSp mod">
        <pc:chgData name="Nadie GEORGET" userId="fcec0fba-0b3f-4ccd-a0fe-38d7af3dc7de" providerId="ADAL" clId="{F8BECC06-5057-47DD-B458-F8F1AB077BB3}" dt="2023-03-22T16:35:21.778" v="5781" actId="14100"/>
        <pc:sldMkLst>
          <pc:docMk/>
          <pc:sldMk cId="256121710" sldId="283"/>
        </pc:sldMkLst>
        <pc:spChg chg="mod">
          <ac:chgData name="Nadie GEORGET" userId="fcec0fba-0b3f-4ccd-a0fe-38d7af3dc7de" providerId="ADAL" clId="{F8BECC06-5057-47DD-B458-F8F1AB077BB3}" dt="2023-03-22T16:35:21.778" v="5781" actId="14100"/>
          <ac:spMkLst>
            <pc:docMk/>
            <pc:sldMk cId="256121710" sldId="283"/>
            <ac:spMk id="2" creationId="{00000000-0000-0000-0000-000000000000}"/>
          </ac:spMkLst>
        </pc:spChg>
        <pc:spChg chg="mod">
          <ac:chgData name="Nadie GEORGET" userId="fcec0fba-0b3f-4ccd-a0fe-38d7af3dc7de" providerId="ADAL" clId="{F8BECC06-5057-47DD-B458-F8F1AB077BB3}" dt="2023-03-22T15:54:42.329" v="3932" actId="20577"/>
          <ac:spMkLst>
            <pc:docMk/>
            <pc:sldMk cId="256121710" sldId="283"/>
            <ac:spMk id="3" creationId="{00000000-0000-0000-0000-000000000000}"/>
          </ac:spMkLst>
        </pc:spChg>
        <pc:spChg chg="add mod">
          <ac:chgData name="Nadie GEORGET" userId="fcec0fba-0b3f-4ccd-a0fe-38d7af3dc7de" providerId="ADAL" clId="{F8BECC06-5057-47DD-B458-F8F1AB077BB3}" dt="2023-03-22T16:34:58.087" v="5779" actId="14100"/>
          <ac:spMkLst>
            <pc:docMk/>
            <pc:sldMk cId="256121710" sldId="283"/>
            <ac:spMk id="4" creationId="{73B680CD-CBB5-ACD5-418B-D4AD4A3C0DEB}"/>
          </ac:spMkLst>
        </pc:spChg>
      </pc:sldChg>
      <pc:sldChg chg="modSp mod modClrScheme chgLayout">
        <pc:chgData name="Nadie GEORGET" userId="fcec0fba-0b3f-4ccd-a0fe-38d7af3dc7de" providerId="ADAL" clId="{F8BECC06-5057-47DD-B458-F8F1AB077BB3}" dt="2023-03-21T16:35:54.422" v="2093" actId="27636"/>
        <pc:sldMkLst>
          <pc:docMk/>
          <pc:sldMk cId="1956574698" sldId="284"/>
        </pc:sldMkLst>
        <pc:spChg chg="mod ord">
          <ac:chgData name="Nadie GEORGET" userId="fcec0fba-0b3f-4ccd-a0fe-38d7af3dc7de" providerId="ADAL" clId="{F8BECC06-5057-47DD-B458-F8F1AB077BB3}" dt="2023-03-21T16:35:54.409" v="2092" actId="700"/>
          <ac:spMkLst>
            <pc:docMk/>
            <pc:sldMk cId="1956574698" sldId="284"/>
            <ac:spMk id="5" creationId="{00000000-0000-0000-0000-000000000000}"/>
          </ac:spMkLst>
        </pc:spChg>
        <pc:spChg chg="mod ord">
          <ac:chgData name="Nadie GEORGET" userId="fcec0fba-0b3f-4ccd-a0fe-38d7af3dc7de" providerId="ADAL" clId="{F8BECC06-5057-47DD-B458-F8F1AB077BB3}" dt="2023-03-21T16:35:54.422" v="2093" actId="27636"/>
          <ac:spMkLst>
            <pc:docMk/>
            <pc:sldMk cId="1956574698" sldId="284"/>
            <ac:spMk id="6" creationId="{00000000-0000-0000-0000-000000000000}"/>
          </ac:spMkLst>
        </pc:spChg>
      </pc:sldChg>
      <pc:sldChg chg="ord">
        <pc:chgData name="Nadie GEORGET" userId="fcec0fba-0b3f-4ccd-a0fe-38d7af3dc7de" providerId="ADAL" clId="{F8BECC06-5057-47DD-B458-F8F1AB077BB3}" dt="2023-03-21T16:16:52.969" v="1476"/>
        <pc:sldMkLst>
          <pc:docMk/>
          <pc:sldMk cId="1631386825" sldId="285"/>
        </pc:sldMkLst>
      </pc:sldChg>
      <pc:sldChg chg="modSp mod">
        <pc:chgData name="Nadie GEORGET" userId="fcec0fba-0b3f-4ccd-a0fe-38d7af3dc7de" providerId="ADAL" clId="{F8BECC06-5057-47DD-B458-F8F1AB077BB3}" dt="2023-03-22T16:37:05.622" v="5800" actId="27636"/>
        <pc:sldMkLst>
          <pc:docMk/>
          <pc:sldMk cId="4017197063" sldId="286"/>
        </pc:sldMkLst>
        <pc:spChg chg="mod">
          <ac:chgData name="Nadie GEORGET" userId="fcec0fba-0b3f-4ccd-a0fe-38d7af3dc7de" providerId="ADAL" clId="{F8BECC06-5057-47DD-B458-F8F1AB077BB3}" dt="2023-03-22T16:37:05.622" v="5800" actId="27636"/>
          <ac:spMkLst>
            <pc:docMk/>
            <pc:sldMk cId="4017197063" sldId="286"/>
            <ac:spMk id="2" creationId="{00000000-0000-0000-0000-000000000000}"/>
          </ac:spMkLst>
        </pc:spChg>
        <pc:spChg chg="mod">
          <ac:chgData name="Nadie GEORGET" userId="fcec0fba-0b3f-4ccd-a0fe-38d7af3dc7de" providerId="ADAL" clId="{F8BECC06-5057-47DD-B458-F8F1AB077BB3}" dt="2023-03-22T16:12:50.434" v="5417" actId="1076"/>
          <ac:spMkLst>
            <pc:docMk/>
            <pc:sldMk cId="4017197063" sldId="286"/>
            <ac:spMk id="3" creationId="{00000000-0000-0000-0000-000000000000}"/>
          </ac:spMkLst>
        </pc:spChg>
      </pc:sldChg>
      <pc:sldChg chg="del">
        <pc:chgData name="Nadie GEORGET" userId="fcec0fba-0b3f-4ccd-a0fe-38d7af3dc7de" providerId="ADAL" clId="{F8BECC06-5057-47DD-B458-F8F1AB077BB3}" dt="2023-03-21T16:55:52.882" v="2363" actId="47"/>
        <pc:sldMkLst>
          <pc:docMk/>
          <pc:sldMk cId="1182914041" sldId="287"/>
        </pc:sldMkLst>
      </pc:sldChg>
      <pc:sldChg chg="modSp mod">
        <pc:chgData name="Nadie GEORGET" userId="fcec0fba-0b3f-4ccd-a0fe-38d7af3dc7de" providerId="ADAL" clId="{F8BECC06-5057-47DD-B458-F8F1AB077BB3}" dt="2023-03-22T16:39:55.457" v="5828" actId="255"/>
        <pc:sldMkLst>
          <pc:docMk/>
          <pc:sldMk cId="2850222094" sldId="288"/>
        </pc:sldMkLst>
        <pc:spChg chg="mod">
          <ac:chgData name="Nadie GEORGET" userId="fcec0fba-0b3f-4ccd-a0fe-38d7af3dc7de" providerId="ADAL" clId="{F8BECC06-5057-47DD-B458-F8F1AB077BB3}" dt="2023-03-22T16:39:55.457" v="5828" actId="255"/>
          <ac:spMkLst>
            <pc:docMk/>
            <pc:sldMk cId="2850222094" sldId="288"/>
            <ac:spMk id="2" creationId="{00000000-0000-0000-0000-000000000000}"/>
          </ac:spMkLst>
        </pc:spChg>
        <pc:spChg chg="mod">
          <ac:chgData name="Nadie GEORGET" userId="fcec0fba-0b3f-4ccd-a0fe-38d7af3dc7de" providerId="ADAL" clId="{F8BECC06-5057-47DD-B458-F8F1AB077BB3}" dt="2023-03-22T16:39:48.143" v="5827" actId="1076"/>
          <ac:spMkLst>
            <pc:docMk/>
            <pc:sldMk cId="2850222094" sldId="288"/>
            <ac:spMk id="3" creationId="{00000000-0000-0000-0000-000000000000}"/>
          </ac:spMkLst>
        </pc:spChg>
      </pc:sldChg>
      <pc:sldChg chg="modSp mod">
        <pc:chgData name="Nadie GEORGET" userId="fcec0fba-0b3f-4ccd-a0fe-38d7af3dc7de" providerId="ADAL" clId="{F8BECC06-5057-47DD-B458-F8F1AB077BB3}" dt="2023-03-22T16:26:25.291" v="5627" actId="14100"/>
        <pc:sldMkLst>
          <pc:docMk/>
          <pc:sldMk cId="981938247" sldId="289"/>
        </pc:sldMkLst>
        <pc:spChg chg="mod">
          <ac:chgData name="Nadie GEORGET" userId="fcec0fba-0b3f-4ccd-a0fe-38d7af3dc7de" providerId="ADAL" clId="{F8BECC06-5057-47DD-B458-F8F1AB077BB3}" dt="2023-03-22T16:26:25.291" v="5627" actId="14100"/>
          <ac:spMkLst>
            <pc:docMk/>
            <pc:sldMk cId="981938247" sldId="289"/>
            <ac:spMk id="2" creationId="{00000000-0000-0000-0000-000000000000}"/>
          </ac:spMkLst>
        </pc:spChg>
      </pc:sldChg>
      <pc:sldChg chg="modSp mod">
        <pc:chgData name="Nadie GEORGET" userId="fcec0fba-0b3f-4ccd-a0fe-38d7af3dc7de" providerId="ADAL" clId="{F8BECC06-5057-47DD-B458-F8F1AB077BB3}" dt="2023-03-21T16:51:28.747" v="2353" actId="20577"/>
        <pc:sldMkLst>
          <pc:docMk/>
          <pc:sldMk cId="2368588288" sldId="290"/>
        </pc:sldMkLst>
        <pc:spChg chg="mod">
          <ac:chgData name="Nadie GEORGET" userId="fcec0fba-0b3f-4ccd-a0fe-38d7af3dc7de" providerId="ADAL" clId="{F8BECC06-5057-47DD-B458-F8F1AB077BB3}" dt="2023-03-21T15:53:00.991" v="1183" actId="20577"/>
          <ac:spMkLst>
            <pc:docMk/>
            <pc:sldMk cId="2368588288" sldId="290"/>
            <ac:spMk id="2" creationId="{C0A010DC-172F-3700-1FFC-B23000DD770D}"/>
          </ac:spMkLst>
        </pc:spChg>
        <pc:spChg chg="mod">
          <ac:chgData name="Nadie GEORGET" userId="fcec0fba-0b3f-4ccd-a0fe-38d7af3dc7de" providerId="ADAL" clId="{F8BECC06-5057-47DD-B458-F8F1AB077BB3}" dt="2023-03-21T16:51:28.747" v="2353" actId="20577"/>
          <ac:spMkLst>
            <pc:docMk/>
            <pc:sldMk cId="2368588288" sldId="290"/>
            <ac:spMk id="3" creationId="{2113D368-C9E0-1EE5-9C59-C17EC99EE62B}"/>
          </ac:spMkLst>
        </pc:spChg>
      </pc:sldChg>
      <pc:sldChg chg="modSp mod">
        <pc:chgData name="Nadie GEORGET" userId="fcec0fba-0b3f-4ccd-a0fe-38d7af3dc7de" providerId="ADAL" clId="{F8BECC06-5057-47DD-B458-F8F1AB077BB3}" dt="2023-03-22T16:27:46.404" v="5636" actId="113"/>
        <pc:sldMkLst>
          <pc:docMk/>
          <pc:sldMk cId="428222490" sldId="291"/>
        </pc:sldMkLst>
        <pc:spChg chg="mod">
          <ac:chgData name="Nadie GEORGET" userId="fcec0fba-0b3f-4ccd-a0fe-38d7af3dc7de" providerId="ADAL" clId="{F8BECC06-5057-47DD-B458-F8F1AB077BB3}" dt="2023-03-22T16:27:46.404" v="5636" actId="113"/>
          <ac:spMkLst>
            <pc:docMk/>
            <pc:sldMk cId="428222490" sldId="291"/>
            <ac:spMk id="2" creationId="{BB353EF4-04F4-06A0-3684-69C3BAFCA3C1}"/>
          </ac:spMkLst>
        </pc:spChg>
      </pc:sldChg>
      <pc:sldChg chg="modSp mod">
        <pc:chgData name="Nadie GEORGET" userId="fcec0fba-0b3f-4ccd-a0fe-38d7af3dc7de" providerId="ADAL" clId="{F8BECC06-5057-47DD-B458-F8F1AB077BB3}" dt="2023-03-22T16:27:30.850" v="5634" actId="20577"/>
        <pc:sldMkLst>
          <pc:docMk/>
          <pc:sldMk cId="2962794452" sldId="292"/>
        </pc:sldMkLst>
        <pc:spChg chg="mod">
          <ac:chgData name="Nadie GEORGET" userId="fcec0fba-0b3f-4ccd-a0fe-38d7af3dc7de" providerId="ADAL" clId="{F8BECC06-5057-47DD-B458-F8F1AB077BB3}" dt="2023-03-22T16:27:17.457" v="5630" actId="14100"/>
          <ac:spMkLst>
            <pc:docMk/>
            <pc:sldMk cId="2962794452" sldId="292"/>
            <ac:spMk id="2" creationId="{02766A21-5E4C-24E2-AD16-17B4D35FCE01}"/>
          </ac:spMkLst>
        </pc:spChg>
        <pc:spChg chg="mod">
          <ac:chgData name="Nadie GEORGET" userId="fcec0fba-0b3f-4ccd-a0fe-38d7af3dc7de" providerId="ADAL" clId="{F8BECC06-5057-47DD-B458-F8F1AB077BB3}" dt="2023-03-22T16:27:30.850" v="5634" actId="20577"/>
          <ac:spMkLst>
            <pc:docMk/>
            <pc:sldMk cId="2962794452" sldId="292"/>
            <ac:spMk id="3" creationId="{B87154E9-2FC1-A221-BC66-36DA0C22CABF}"/>
          </ac:spMkLst>
        </pc:spChg>
      </pc:sldChg>
      <pc:sldChg chg="modSp mod ord">
        <pc:chgData name="Nadie GEORGET" userId="fcec0fba-0b3f-4ccd-a0fe-38d7af3dc7de" providerId="ADAL" clId="{F8BECC06-5057-47DD-B458-F8F1AB077BB3}" dt="2023-03-22T16:22:42.375" v="5603" actId="1076"/>
        <pc:sldMkLst>
          <pc:docMk/>
          <pc:sldMk cId="1295289147" sldId="293"/>
        </pc:sldMkLst>
        <pc:spChg chg="mod">
          <ac:chgData name="Nadie GEORGET" userId="fcec0fba-0b3f-4ccd-a0fe-38d7af3dc7de" providerId="ADAL" clId="{F8BECC06-5057-47DD-B458-F8F1AB077BB3}" dt="2023-03-22T16:22:22.845" v="5601" actId="1076"/>
          <ac:spMkLst>
            <pc:docMk/>
            <pc:sldMk cId="1295289147" sldId="293"/>
            <ac:spMk id="2" creationId="{36E5098B-CB08-A385-7409-AAFE72F4959F}"/>
          </ac:spMkLst>
        </pc:spChg>
        <pc:spChg chg="mod">
          <ac:chgData name="Nadie GEORGET" userId="fcec0fba-0b3f-4ccd-a0fe-38d7af3dc7de" providerId="ADAL" clId="{F8BECC06-5057-47DD-B458-F8F1AB077BB3}" dt="2023-03-22T16:22:42.375" v="5603" actId="1076"/>
          <ac:spMkLst>
            <pc:docMk/>
            <pc:sldMk cId="1295289147" sldId="293"/>
            <ac:spMk id="3" creationId="{37F350D5-4319-126F-A115-3D717DF05210}"/>
          </ac:spMkLst>
        </pc:spChg>
      </pc:sldChg>
      <pc:sldChg chg="modSp mod">
        <pc:chgData name="Nadie GEORGET" userId="fcec0fba-0b3f-4ccd-a0fe-38d7af3dc7de" providerId="ADAL" clId="{F8BECC06-5057-47DD-B458-F8F1AB077BB3}" dt="2023-03-21T15:50:27.002" v="1149" actId="1076"/>
        <pc:sldMkLst>
          <pc:docMk/>
          <pc:sldMk cId="3534117882" sldId="294"/>
        </pc:sldMkLst>
        <pc:spChg chg="mod">
          <ac:chgData name="Nadie GEORGET" userId="fcec0fba-0b3f-4ccd-a0fe-38d7af3dc7de" providerId="ADAL" clId="{F8BECC06-5057-47DD-B458-F8F1AB077BB3}" dt="2023-03-21T15:50:27.002" v="1149" actId="1076"/>
          <ac:spMkLst>
            <pc:docMk/>
            <pc:sldMk cId="3534117882" sldId="294"/>
            <ac:spMk id="2" creationId="{39A2A235-533B-374F-0EB1-0CEECBD0F853}"/>
          </ac:spMkLst>
        </pc:spChg>
      </pc:sldChg>
      <pc:sldChg chg="modSp mod">
        <pc:chgData name="Nadie GEORGET" userId="fcec0fba-0b3f-4ccd-a0fe-38d7af3dc7de" providerId="ADAL" clId="{F8BECC06-5057-47DD-B458-F8F1AB077BB3}" dt="2023-03-22T16:25:39.500" v="5621" actId="20577"/>
        <pc:sldMkLst>
          <pc:docMk/>
          <pc:sldMk cId="3521623027" sldId="295"/>
        </pc:sldMkLst>
        <pc:spChg chg="mod">
          <ac:chgData name="Nadie GEORGET" userId="fcec0fba-0b3f-4ccd-a0fe-38d7af3dc7de" providerId="ADAL" clId="{F8BECC06-5057-47DD-B458-F8F1AB077BB3}" dt="2023-03-21T15:49:03.410" v="1094" actId="20577"/>
          <ac:spMkLst>
            <pc:docMk/>
            <pc:sldMk cId="3521623027" sldId="295"/>
            <ac:spMk id="2" creationId="{00000000-0000-0000-0000-000000000000}"/>
          </ac:spMkLst>
        </pc:spChg>
        <pc:spChg chg="mod">
          <ac:chgData name="Nadie GEORGET" userId="fcec0fba-0b3f-4ccd-a0fe-38d7af3dc7de" providerId="ADAL" clId="{F8BECC06-5057-47DD-B458-F8F1AB077BB3}" dt="2023-03-22T16:25:39.500" v="5621" actId="20577"/>
          <ac:spMkLst>
            <pc:docMk/>
            <pc:sldMk cId="3521623027" sldId="295"/>
            <ac:spMk id="3" creationId="{00000000-0000-0000-0000-000000000000}"/>
          </ac:spMkLst>
        </pc:spChg>
      </pc:sldChg>
      <pc:sldChg chg="modSp mod">
        <pc:chgData name="Nadie GEORGET" userId="fcec0fba-0b3f-4ccd-a0fe-38d7af3dc7de" providerId="ADAL" clId="{F8BECC06-5057-47DD-B458-F8F1AB077BB3}" dt="2023-03-21T16:41:38.216" v="2124" actId="1076"/>
        <pc:sldMkLst>
          <pc:docMk/>
          <pc:sldMk cId="3871436702" sldId="296"/>
        </pc:sldMkLst>
        <pc:picChg chg="mod">
          <ac:chgData name="Nadie GEORGET" userId="fcec0fba-0b3f-4ccd-a0fe-38d7af3dc7de" providerId="ADAL" clId="{F8BECC06-5057-47DD-B458-F8F1AB077BB3}" dt="2023-03-21T16:41:38.216" v="2124" actId="1076"/>
          <ac:picMkLst>
            <pc:docMk/>
            <pc:sldMk cId="3871436702" sldId="296"/>
            <ac:picMk id="3" creationId="{EDF69C8D-39B7-F200-4459-6C2C853F28D3}"/>
          </ac:picMkLst>
        </pc:picChg>
      </pc:sldChg>
      <pc:sldChg chg="delSp del mod">
        <pc:chgData name="Nadie GEORGET" userId="fcec0fba-0b3f-4ccd-a0fe-38d7af3dc7de" providerId="ADAL" clId="{F8BECC06-5057-47DD-B458-F8F1AB077BB3}" dt="2023-03-21T16:55:13.765" v="2356" actId="47"/>
        <pc:sldMkLst>
          <pc:docMk/>
          <pc:sldMk cId="1214203805" sldId="297"/>
        </pc:sldMkLst>
        <pc:spChg chg="del">
          <ac:chgData name="Nadie GEORGET" userId="fcec0fba-0b3f-4ccd-a0fe-38d7af3dc7de" providerId="ADAL" clId="{F8BECC06-5057-47DD-B458-F8F1AB077BB3}" dt="2023-03-21T16:40:37.401" v="2122" actId="478"/>
          <ac:spMkLst>
            <pc:docMk/>
            <pc:sldMk cId="1214203805" sldId="297"/>
            <ac:spMk id="2" creationId="{E390F2C5-4FDA-D695-C928-C427B3923368}"/>
          </ac:spMkLst>
        </pc:spChg>
      </pc:sldChg>
      <pc:sldChg chg="modSp mod">
        <pc:chgData name="Nadie GEORGET" userId="fcec0fba-0b3f-4ccd-a0fe-38d7af3dc7de" providerId="ADAL" clId="{F8BECC06-5057-47DD-B458-F8F1AB077BB3}" dt="2023-03-21T16:43:39.804" v="2152" actId="948"/>
        <pc:sldMkLst>
          <pc:docMk/>
          <pc:sldMk cId="2237423218" sldId="298"/>
        </pc:sldMkLst>
        <pc:spChg chg="mod">
          <ac:chgData name="Nadie GEORGET" userId="fcec0fba-0b3f-4ccd-a0fe-38d7af3dc7de" providerId="ADAL" clId="{F8BECC06-5057-47DD-B458-F8F1AB077BB3}" dt="2023-03-21T16:43:39.804" v="2152" actId="948"/>
          <ac:spMkLst>
            <pc:docMk/>
            <pc:sldMk cId="2237423218" sldId="298"/>
            <ac:spMk id="3" creationId="{00000000-0000-0000-0000-000000000000}"/>
          </ac:spMkLst>
        </pc:spChg>
      </pc:sldChg>
      <pc:sldChg chg="modSp del mod">
        <pc:chgData name="Nadie GEORGET" userId="fcec0fba-0b3f-4ccd-a0fe-38d7af3dc7de" providerId="ADAL" clId="{F8BECC06-5057-47DD-B458-F8F1AB077BB3}" dt="2023-03-21T16:55:24.229" v="2357" actId="47"/>
        <pc:sldMkLst>
          <pc:docMk/>
          <pc:sldMk cId="1976412667" sldId="299"/>
        </pc:sldMkLst>
        <pc:spChg chg="mod">
          <ac:chgData name="Nadie GEORGET" userId="fcec0fba-0b3f-4ccd-a0fe-38d7af3dc7de" providerId="ADAL" clId="{F8BECC06-5057-47DD-B458-F8F1AB077BB3}" dt="2023-03-17T10:44:56.515" v="3" actId="207"/>
          <ac:spMkLst>
            <pc:docMk/>
            <pc:sldMk cId="1976412667" sldId="299"/>
            <ac:spMk id="2" creationId="{FED40129-4BD9-B880-84FB-B2765D226CE7}"/>
          </ac:spMkLst>
        </pc:spChg>
      </pc:sldChg>
      <pc:sldChg chg="modSp mod">
        <pc:chgData name="Nadie GEORGET" userId="fcec0fba-0b3f-4ccd-a0fe-38d7af3dc7de" providerId="ADAL" clId="{F8BECC06-5057-47DD-B458-F8F1AB077BB3}" dt="2023-03-21T16:39:37.217" v="2121" actId="1076"/>
        <pc:sldMkLst>
          <pc:docMk/>
          <pc:sldMk cId="938856980" sldId="300"/>
        </pc:sldMkLst>
        <pc:spChg chg="mod">
          <ac:chgData name="Nadie GEORGET" userId="fcec0fba-0b3f-4ccd-a0fe-38d7af3dc7de" providerId="ADAL" clId="{F8BECC06-5057-47DD-B458-F8F1AB077BB3}" dt="2023-03-21T16:39:37.217" v="2121" actId="1076"/>
          <ac:spMkLst>
            <pc:docMk/>
            <pc:sldMk cId="938856980" sldId="300"/>
            <ac:spMk id="2" creationId="{00000000-0000-0000-0000-000000000000}"/>
          </ac:spMkLst>
        </pc:spChg>
        <pc:spChg chg="mod">
          <ac:chgData name="Nadie GEORGET" userId="fcec0fba-0b3f-4ccd-a0fe-38d7af3dc7de" providerId="ADAL" clId="{F8BECC06-5057-47DD-B458-F8F1AB077BB3}" dt="2023-03-21T16:38:07.559" v="2119" actId="20577"/>
          <ac:spMkLst>
            <pc:docMk/>
            <pc:sldMk cId="938856980" sldId="300"/>
            <ac:spMk id="3" creationId="{00000000-0000-0000-0000-000000000000}"/>
          </ac:spMkLst>
        </pc:spChg>
      </pc:sldChg>
      <pc:sldChg chg="addSp delSp modSp new mod">
        <pc:chgData name="Nadie GEORGET" userId="fcec0fba-0b3f-4ccd-a0fe-38d7af3dc7de" providerId="ADAL" clId="{F8BECC06-5057-47DD-B458-F8F1AB077BB3}" dt="2023-03-21T16:41:58.745" v="2145" actId="20577"/>
        <pc:sldMkLst>
          <pc:docMk/>
          <pc:sldMk cId="3465213024" sldId="301"/>
        </pc:sldMkLst>
        <pc:spChg chg="del">
          <ac:chgData name="Nadie GEORGET" userId="fcec0fba-0b3f-4ccd-a0fe-38d7af3dc7de" providerId="ADAL" clId="{F8BECC06-5057-47DD-B458-F8F1AB077BB3}" dt="2023-03-21T15:59:51.146" v="1203" actId="478"/>
          <ac:spMkLst>
            <pc:docMk/>
            <pc:sldMk cId="3465213024" sldId="301"/>
            <ac:spMk id="2" creationId="{DCD94615-CE8E-92D2-1183-100AEC503EAD}"/>
          </ac:spMkLst>
        </pc:spChg>
        <pc:spChg chg="add mod">
          <ac:chgData name="Nadie GEORGET" userId="fcec0fba-0b3f-4ccd-a0fe-38d7af3dc7de" providerId="ADAL" clId="{F8BECC06-5057-47DD-B458-F8F1AB077BB3}" dt="2023-03-21T16:41:58.745" v="2145" actId="20577"/>
          <ac:spMkLst>
            <pc:docMk/>
            <pc:sldMk cId="3465213024" sldId="301"/>
            <ac:spMk id="3" creationId="{EC8F158D-67A1-4F57-A937-DA5A2A94B1DB}"/>
          </ac:spMkLst>
        </pc:spChg>
        <pc:picChg chg="add mod">
          <ac:chgData name="Nadie GEORGET" userId="fcec0fba-0b3f-4ccd-a0fe-38d7af3dc7de" providerId="ADAL" clId="{F8BECC06-5057-47DD-B458-F8F1AB077BB3}" dt="2023-03-21T16:01:44.802" v="1342" actId="14100"/>
          <ac:picMkLst>
            <pc:docMk/>
            <pc:sldMk cId="3465213024" sldId="301"/>
            <ac:picMk id="5" creationId="{97B5CF4F-C0A7-7F69-CA67-478B913F63CF}"/>
          </ac:picMkLst>
        </pc:picChg>
      </pc:sldChg>
      <pc:sldChg chg="addSp delSp modSp add mod ord">
        <pc:chgData name="Nadie GEORGET" userId="fcec0fba-0b3f-4ccd-a0fe-38d7af3dc7de" providerId="ADAL" clId="{F8BECC06-5057-47DD-B458-F8F1AB077BB3}" dt="2023-03-22T16:21:42.327" v="5596" actId="1076"/>
        <pc:sldMkLst>
          <pc:docMk/>
          <pc:sldMk cId="2668358173" sldId="302"/>
        </pc:sldMkLst>
        <pc:spChg chg="mod">
          <ac:chgData name="Nadie GEORGET" userId="fcec0fba-0b3f-4ccd-a0fe-38d7af3dc7de" providerId="ADAL" clId="{F8BECC06-5057-47DD-B458-F8F1AB077BB3}" dt="2023-03-22T16:21:38.754" v="5595" actId="1076"/>
          <ac:spMkLst>
            <pc:docMk/>
            <pc:sldMk cId="2668358173" sldId="302"/>
            <ac:spMk id="3" creationId="{EC8F158D-67A1-4F57-A937-DA5A2A94B1DB}"/>
          </ac:spMkLst>
        </pc:spChg>
        <pc:spChg chg="add del">
          <ac:chgData name="Nadie GEORGET" userId="fcec0fba-0b3f-4ccd-a0fe-38d7af3dc7de" providerId="ADAL" clId="{F8BECC06-5057-47DD-B458-F8F1AB077BB3}" dt="2023-03-21T16:05:27.976" v="1420" actId="22"/>
          <ac:spMkLst>
            <pc:docMk/>
            <pc:sldMk cId="2668358173" sldId="302"/>
            <ac:spMk id="4" creationId="{52660777-339B-FBC8-D7A9-07021FC619E4}"/>
          </ac:spMkLst>
        </pc:spChg>
        <pc:spChg chg="add mod">
          <ac:chgData name="Nadie GEORGET" userId="fcec0fba-0b3f-4ccd-a0fe-38d7af3dc7de" providerId="ADAL" clId="{F8BECC06-5057-47DD-B458-F8F1AB077BB3}" dt="2023-03-22T16:21:42.327" v="5596" actId="1076"/>
          <ac:spMkLst>
            <pc:docMk/>
            <pc:sldMk cId="2668358173" sldId="302"/>
            <ac:spMk id="7" creationId="{CD29804D-0F50-E43D-75A8-C10632EF7B06}"/>
          </ac:spMkLst>
        </pc:spChg>
        <pc:picChg chg="del">
          <ac:chgData name="Nadie GEORGET" userId="fcec0fba-0b3f-4ccd-a0fe-38d7af3dc7de" providerId="ADAL" clId="{F8BECC06-5057-47DD-B458-F8F1AB077BB3}" dt="2023-03-21T16:04:27.535" v="1418" actId="478"/>
          <ac:picMkLst>
            <pc:docMk/>
            <pc:sldMk cId="2668358173" sldId="302"/>
            <ac:picMk id="5" creationId="{97B5CF4F-C0A7-7F69-CA67-478B913F63CF}"/>
          </ac:picMkLst>
        </pc:picChg>
      </pc:sldChg>
      <pc:sldChg chg="addSp modSp new mod">
        <pc:chgData name="Nadie GEORGET" userId="fcec0fba-0b3f-4ccd-a0fe-38d7af3dc7de" providerId="ADAL" clId="{F8BECC06-5057-47DD-B458-F8F1AB077BB3}" dt="2023-03-22T16:23:35.061" v="5611" actId="1076"/>
        <pc:sldMkLst>
          <pc:docMk/>
          <pc:sldMk cId="1715080214" sldId="303"/>
        </pc:sldMkLst>
        <pc:spChg chg="mod">
          <ac:chgData name="Nadie GEORGET" userId="fcec0fba-0b3f-4ccd-a0fe-38d7af3dc7de" providerId="ADAL" clId="{F8BECC06-5057-47DD-B458-F8F1AB077BB3}" dt="2023-03-22T16:23:27.863" v="5610" actId="113"/>
          <ac:spMkLst>
            <pc:docMk/>
            <pc:sldMk cId="1715080214" sldId="303"/>
            <ac:spMk id="2" creationId="{25C4763D-37DA-13A2-6701-98E10FEB10B5}"/>
          </ac:spMkLst>
        </pc:spChg>
        <pc:spChg chg="add mod">
          <ac:chgData name="Nadie GEORGET" userId="fcec0fba-0b3f-4ccd-a0fe-38d7af3dc7de" providerId="ADAL" clId="{F8BECC06-5057-47DD-B458-F8F1AB077BB3}" dt="2023-03-22T16:23:35.061" v="5611" actId="1076"/>
          <ac:spMkLst>
            <pc:docMk/>
            <pc:sldMk cId="1715080214" sldId="303"/>
            <ac:spMk id="4" creationId="{AFC0D17C-3CAF-2330-39E6-BF022AA99EFA}"/>
          </ac:spMkLst>
        </pc:spChg>
      </pc:sldChg>
      <pc:sldChg chg="addSp modSp new mod">
        <pc:chgData name="Nadie GEORGET" userId="fcec0fba-0b3f-4ccd-a0fe-38d7af3dc7de" providerId="ADAL" clId="{F8BECC06-5057-47DD-B458-F8F1AB077BB3}" dt="2023-03-22T16:33:15.853" v="5775" actId="14100"/>
        <pc:sldMkLst>
          <pc:docMk/>
          <pc:sldMk cId="4041474371" sldId="304"/>
        </pc:sldMkLst>
        <pc:spChg chg="mod">
          <ac:chgData name="Nadie GEORGET" userId="fcec0fba-0b3f-4ccd-a0fe-38d7af3dc7de" providerId="ADAL" clId="{F8BECC06-5057-47DD-B458-F8F1AB077BB3}" dt="2023-03-22T16:20:14.015" v="5588" actId="1076"/>
          <ac:spMkLst>
            <pc:docMk/>
            <pc:sldMk cId="4041474371" sldId="304"/>
            <ac:spMk id="2" creationId="{9F4D2BEF-3BCE-56D0-C112-B65F023A7240}"/>
          </ac:spMkLst>
        </pc:spChg>
        <pc:spChg chg="add mod">
          <ac:chgData name="Nadie GEORGET" userId="fcec0fba-0b3f-4ccd-a0fe-38d7af3dc7de" providerId="ADAL" clId="{F8BECC06-5057-47DD-B458-F8F1AB077BB3}" dt="2023-03-22T16:33:15.853" v="5775" actId="14100"/>
          <ac:spMkLst>
            <pc:docMk/>
            <pc:sldMk cId="4041474371" sldId="304"/>
            <ac:spMk id="4" creationId="{546326F6-B62F-EE43-7CAF-8DDA41BA7D2D}"/>
          </ac:spMkLst>
        </pc:spChg>
      </pc:sldChg>
      <pc:sldChg chg="modSp mod">
        <pc:chgData name="Nadie GEORGET" userId="fcec0fba-0b3f-4ccd-a0fe-38d7af3dc7de" providerId="ADAL" clId="{F8BECC06-5057-47DD-B458-F8F1AB077BB3}" dt="2023-03-22T16:36:16.050" v="5790" actId="255"/>
        <pc:sldMkLst>
          <pc:docMk/>
          <pc:sldMk cId="1960822324" sldId="305"/>
        </pc:sldMkLst>
        <pc:spChg chg="mod">
          <ac:chgData name="Nadie GEORGET" userId="fcec0fba-0b3f-4ccd-a0fe-38d7af3dc7de" providerId="ADAL" clId="{F8BECC06-5057-47DD-B458-F8F1AB077BB3}" dt="2023-03-22T16:36:16.050" v="5790" actId="255"/>
          <ac:spMkLst>
            <pc:docMk/>
            <pc:sldMk cId="1960822324" sldId="305"/>
            <ac:spMk id="2" creationId="{00000000-0000-0000-0000-000000000000}"/>
          </ac:spMkLst>
        </pc:spChg>
        <pc:spChg chg="mod">
          <ac:chgData name="Nadie GEORGET" userId="fcec0fba-0b3f-4ccd-a0fe-38d7af3dc7de" providerId="ADAL" clId="{F8BECC06-5057-47DD-B458-F8F1AB077BB3}" dt="2023-03-21T16:58:48.998" v="2469" actId="5793"/>
          <ac:spMkLst>
            <pc:docMk/>
            <pc:sldMk cId="1960822324" sldId="305"/>
            <ac:spMk id="3" creationId="{00000000-0000-0000-0000-000000000000}"/>
          </ac:spMkLst>
        </pc:spChg>
      </pc:sldChg>
      <pc:sldChg chg="modSp mod">
        <pc:chgData name="Nadie GEORGET" userId="fcec0fba-0b3f-4ccd-a0fe-38d7af3dc7de" providerId="ADAL" clId="{F8BECC06-5057-47DD-B458-F8F1AB077BB3}" dt="2023-03-22T16:36:03.764" v="5789" actId="255"/>
        <pc:sldMkLst>
          <pc:docMk/>
          <pc:sldMk cId="436755147" sldId="306"/>
        </pc:sldMkLst>
        <pc:spChg chg="mod">
          <ac:chgData name="Nadie GEORGET" userId="fcec0fba-0b3f-4ccd-a0fe-38d7af3dc7de" providerId="ADAL" clId="{F8BECC06-5057-47DD-B458-F8F1AB077BB3}" dt="2023-03-22T16:36:03.764" v="5789" actId="255"/>
          <ac:spMkLst>
            <pc:docMk/>
            <pc:sldMk cId="436755147" sldId="306"/>
            <ac:spMk id="2" creationId="{00000000-0000-0000-0000-000000000000}"/>
          </ac:spMkLst>
        </pc:spChg>
        <pc:spChg chg="mod">
          <ac:chgData name="Nadie GEORGET" userId="fcec0fba-0b3f-4ccd-a0fe-38d7af3dc7de" providerId="ADAL" clId="{F8BECC06-5057-47DD-B458-F8F1AB077BB3}" dt="2023-03-21T17:08:02.021" v="3048" actId="1076"/>
          <ac:spMkLst>
            <pc:docMk/>
            <pc:sldMk cId="436755147" sldId="306"/>
            <ac:spMk id="3" creationId="{00000000-0000-0000-0000-000000000000}"/>
          </ac:spMkLst>
        </pc:spChg>
      </pc:sldChg>
      <pc:sldChg chg="addSp delSp modSp new mod">
        <pc:chgData name="Nadie GEORGET" userId="fcec0fba-0b3f-4ccd-a0fe-38d7af3dc7de" providerId="ADAL" clId="{F8BECC06-5057-47DD-B458-F8F1AB077BB3}" dt="2023-03-22T16:36:39.017" v="5795" actId="14100"/>
        <pc:sldMkLst>
          <pc:docMk/>
          <pc:sldMk cId="1765709019" sldId="307"/>
        </pc:sldMkLst>
        <pc:spChg chg="mod">
          <ac:chgData name="Nadie GEORGET" userId="fcec0fba-0b3f-4ccd-a0fe-38d7af3dc7de" providerId="ADAL" clId="{F8BECC06-5057-47DD-B458-F8F1AB077BB3}" dt="2023-03-22T16:36:39.017" v="5795" actId="14100"/>
          <ac:spMkLst>
            <pc:docMk/>
            <pc:sldMk cId="1765709019" sldId="307"/>
            <ac:spMk id="2" creationId="{3B9D54EF-3116-6950-650B-D78E6C23A5C6}"/>
          </ac:spMkLst>
        </pc:spChg>
        <pc:spChg chg="del">
          <ac:chgData name="Nadie GEORGET" userId="fcec0fba-0b3f-4ccd-a0fe-38d7af3dc7de" providerId="ADAL" clId="{F8BECC06-5057-47DD-B458-F8F1AB077BB3}" dt="2023-03-22T16:18:10.789" v="5560" actId="478"/>
          <ac:spMkLst>
            <pc:docMk/>
            <pc:sldMk cId="1765709019" sldId="307"/>
            <ac:spMk id="3" creationId="{3820330B-41EB-2E5E-C3F0-E7ED1475B3F2}"/>
          </ac:spMkLst>
        </pc:spChg>
        <pc:spChg chg="add mod">
          <ac:chgData name="Nadie GEORGET" userId="fcec0fba-0b3f-4ccd-a0fe-38d7af3dc7de" providerId="ADAL" clId="{F8BECC06-5057-47DD-B458-F8F1AB077BB3}" dt="2023-03-22T16:18:15.502" v="5562" actId="1076"/>
          <ac:spMkLst>
            <pc:docMk/>
            <pc:sldMk cId="1765709019" sldId="307"/>
            <ac:spMk id="4" creationId="{CC58CDAF-0318-ABD7-9BCA-C963F7786C15}"/>
          </ac:spMkLst>
        </pc:spChg>
      </pc:sldChg>
      <pc:sldChg chg="modSp new mod">
        <pc:chgData name="Nadie GEORGET" userId="fcec0fba-0b3f-4ccd-a0fe-38d7af3dc7de" providerId="ADAL" clId="{F8BECC06-5057-47DD-B458-F8F1AB077BB3}" dt="2023-03-22T16:30:34.503" v="5774" actId="255"/>
        <pc:sldMkLst>
          <pc:docMk/>
          <pc:sldMk cId="1601426792" sldId="308"/>
        </pc:sldMkLst>
        <pc:spChg chg="mod">
          <ac:chgData name="Nadie GEORGET" userId="fcec0fba-0b3f-4ccd-a0fe-38d7af3dc7de" providerId="ADAL" clId="{F8BECC06-5057-47DD-B458-F8F1AB077BB3}" dt="2023-03-22T16:30:21.806" v="5772" actId="113"/>
          <ac:spMkLst>
            <pc:docMk/>
            <pc:sldMk cId="1601426792" sldId="308"/>
            <ac:spMk id="2" creationId="{E48772CC-0C17-A0A6-9A10-D0CDA87599EE}"/>
          </ac:spMkLst>
        </pc:spChg>
        <pc:spChg chg="mod">
          <ac:chgData name="Nadie GEORGET" userId="fcec0fba-0b3f-4ccd-a0fe-38d7af3dc7de" providerId="ADAL" clId="{F8BECC06-5057-47DD-B458-F8F1AB077BB3}" dt="2023-03-22T16:30:34.503" v="5774" actId="255"/>
          <ac:spMkLst>
            <pc:docMk/>
            <pc:sldMk cId="1601426792" sldId="308"/>
            <ac:spMk id="3" creationId="{C4FC3280-FA6B-9271-ED9E-730EB651BF9A}"/>
          </ac:spMkLst>
        </pc:spChg>
      </pc:sldChg>
    </pc:docChg>
  </pc:docChgLst>
  <pc:docChgLst>
    <pc:chgData name="Nadie GEORGET" userId="fcec0fba-0b3f-4ccd-a0fe-38d7af3dc7de" providerId="ADAL" clId="{6DAF927C-F3AB-4948-AF46-4525D4EEF0B0}"/>
    <pc:docChg chg="undo custSel addSld delSld modSld sldOrd">
      <pc:chgData name="Nadie GEORGET" userId="fcec0fba-0b3f-4ccd-a0fe-38d7af3dc7de" providerId="ADAL" clId="{6DAF927C-F3AB-4948-AF46-4525D4EEF0B0}" dt="2023-03-23T17:15:53.638" v="8034" actId="20577"/>
      <pc:docMkLst>
        <pc:docMk/>
      </pc:docMkLst>
      <pc:sldChg chg="modSp mod">
        <pc:chgData name="Nadie GEORGET" userId="fcec0fba-0b3f-4ccd-a0fe-38d7af3dc7de" providerId="ADAL" clId="{6DAF927C-F3AB-4948-AF46-4525D4EEF0B0}" dt="2023-03-23T09:39:42.458" v="726" actId="1076"/>
        <pc:sldMkLst>
          <pc:docMk/>
          <pc:sldMk cId="545945385" sldId="256"/>
        </pc:sldMkLst>
        <pc:spChg chg="mod">
          <ac:chgData name="Nadie GEORGET" userId="fcec0fba-0b3f-4ccd-a0fe-38d7af3dc7de" providerId="ADAL" clId="{6DAF927C-F3AB-4948-AF46-4525D4EEF0B0}" dt="2023-03-23T09:39:42.458" v="726" actId="1076"/>
          <ac:spMkLst>
            <pc:docMk/>
            <pc:sldMk cId="545945385" sldId="256"/>
            <ac:spMk id="2" creationId="{00000000-0000-0000-0000-000000000000}"/>
          </ac:spMkLst>
        </pc:spChg>
      </pc:sldChg>
      <pc:sldChg chg="modSp mod">
        <pc:chgData name="Nadie GEORGET" userId="fcec0fba-0b3f-4ccd-a0fe-38d7af3dc7de" providerId="ADAL" clId="{6DAF927C-F3AB-4948-AF46-4525D4EEF0B0}" dt="2023-03-23T13:50:35.087" v="2272" actId="1076"/>
        <pc:sldMkLst>
          <pc:docMk/>
          <pc:sldMk cId="91475360" sldId="258"/>
        </pc:sldMkLst>
        <pc:spChg chg="mod">
          <ac:chgData name="Nadie GEORGET" userId="fcec0fba-0b3f-4ccd-a0fe-38d7af3dc7de" providerId="ADAL" clId="{6DAF927C-F3AB-4948-AF46-4525D4EEF0B0}" dt="2023-03-23T13:50:35.087" v="2272" actId="1076"/>
          <ac:spMkLst>
            <pc:docMk/>
            <pc:sldMk cId="91475360" sldId="258"/>
            <ac:spMk id="2" creationId="{00000000-0000-0000-0000-000000000000}"/>
          </ac:spMkLst>
        </pc:spChg>
        <pc:spChg chg="mod">
          <ac:chgData name="Nadie GEORGET" userId="fcec0fba-0b3f-4ccd-a0fe-38d7af3dc7de" providerId="ADAL" clId="{6DAF927C-F3AB-4948-AF46-4525D4EEF0B0}" dt="2023-03-23T13:50:09.510" v="2271" actId="2711"/>
          <ac:spMkLst>
            <pc:docMk/>
            <pc:sldMk cId="91475360" sldId="258"/>
            <ac:spMk id="3" creationId="{00000000-0000-0000-0000-000000000000}"/>
          </ac:spMkLst>
        </pc:spChg>
      </pc:sldChg>
      <pc:sldChg chg="modSp mod">
        <pc:chgData name="Nadie GEORGET" userId="fcec0fba-0b3f-4ccd-a0fe-38d7af3dc7de" providerId="ADAL" clId="{6DAF927C-F3AB-4948-AF46-4525D4EEF0B0}" dt="2023-03-23T16:38:35.547" v="6253" actId="1076"/>
        <pc:sldMkLst>
          <pc:docMk/>
          <pc:sldMk cId="337787247" sldId="259"/>
        </pc:sldMkLst>
        <pc:spChg chg="mod">
          <ac:chgData name="Nadie GEORGET" userId="fcec0fba-0b3f-4ccd-a0fe-38d7af3dc7de" providerId="ADAL" clId="{6DAF927C-F3AB-4948-AF46-4525D4EEF0B0}" dt="2023-03-23T16:12:49.579" v="5710" actId="14100"/>
          <ac:spMkLst>
            <pc:docMk/>
            <pc:sldMk cId="337787247" sldId="259"/>
            <ac:spMk id="2" creationId="{00000000-0000-0000-0000-000000000000}"/>
          </ac:spMkLst>
        </pc:spChg>
        <pc:spChg chg="mod">
          <ac:chgData name="Nadie GEORGET" userId="fcec0fba-0b3f-4ccd-a0fe-38d7af3dc7de" providerId="ADAL" clId="{6DAF927C-F3AB-4948-AF46-4525D4EEF0B0}" dt="2023-03-23T16:38:35.547" v="6253" actId="1076"/>
          <ac:spMkLst>
            <pc:docMk/>
            <pc:sldMk cId="337787247" sldId="259"/>
            <ac:spMk id="3" creationId="{00000000-0000-0000-0000-000000000000}"/>
          </ac:spMkLst>
        </pc:spChg>
      </pc:sldChg>
      <pc:sldChg chg="addSp delSp modSp mod">
        <pc:chgData name="Nadie GEORGET" userId="fcec0fba-0b3f-4ccd-a0fe-38d7af3dc7de" providerId="ADAL" clId="{6DAF927C-F3AB-4948-AF46-4525D4EEF0B0}" dt="2023-03-23T15:33:34.323" v="4562"/>
        <pc:sldMkLst>
          <pc:docMk/>
          <pc:sldMk cId="886654091" sldId="262"/>
        </pc:sldMkLst>
        <pc:spChg chg="mod">
          <ac:chgData name="Nadie GEORGET" userId="fcec0fba-0b3f-4ccd-a0fe-38d7af3dc7de" providerId="ADAL" clId="{6DAF927C-F3AB-4948-AF46-4525D4EEF0B0}" dt="2023-03-23T15:26:29.222" v="4560" actId="27636"/>
          <ac:spMkLst>
            <pc:docMk/>
            <pc:sldMk cId="886654091" sldId="262"/>
            <ac:spMk id="2" creationId="{00000000-0000-0000-0000-000000000000}"/>
          </ac:spMkLst>
        </pc:spChg>
        <pc:spChg chg="del mod">
          <ac:chgData name="Nadie GEORGET" userId="fcec0fba-0b3f-4ccd-a0fe-38d7af3dc7de" providerId="ADAL" clId="{6DAF927C-F3AB-4948-AF46-4525D4EEF0B0}" dt="2023-03-23T15:33:34.323" v="4562"/>
          <ac:spMkLst>
            <pc:docMk/>
            <pc:sldMk cId="886654091" sldId="262"/>
            <ac:spMk id="3" creationId="{00000000-0000-0000-0000-000000000000}"/>
          </ac:spMkLst>
        </pc:spChg>
        <pc:picChg chg="add mod">
          <ac:chgData name="Nadie GEORGET" userId="fcec0fba-0b3f-4ccd-a0fe-38d7af3dc7de" providerId="ADAL" clId="{6DAF927C-F3AB-4948-AF46-4525D4EEF0B0}" dt="2023-03-23T15:33:34.323" v="4562"/>
          <ac:picMkLst>
            <pc:docMk/>
            <pc:sldMk cId="886654091" sldId="262"/>
            <ac:picMk id="2050" creationId="{80630998-2C76-AADA-D974-CCF5B69975F4}"/>
          </ac:picMkLst>
        </pc:picChg>
      </pc:sldChg>
      <pc:sldChg chg="modSp mod">
        <pc:chgData name="Nadie GEORGET" userId="fcec0fba-0b3f-4ccd-a0fe-38d7af3dc7de" providerId="ADAL" clId="{6DAF927C-F3AB-4948-AF46-4525D4EEF0B0}" dt="2023-03-23T16:54:08.406" v="7002" actId="20577"/>
        <pc:sldMkLst>
          <pc:docMk/>
          <pc:sldMk cId="3475968232" sldId="273"/>
        </pc:sldMkLst>
        <pc:spChg chg="mod">
          <ac:chgData name="Nadie GEORGET" userId="fcec0fba-0b3f-4ccd-a0fe-38d7af3dc7de" providerId="ADAL" clId="{6DAF927C-F3AB-4948-AF46-4525D4EEF0B0}" dt="2023-03-23T16:54:08.406" v="7002" actId="20577"/>
          <ac:spMkLst>
            <pc:docMk/>
            <pc:sldMk cId="3475968232" sldId="273"/>
            <ac:spMk id="2" creationId="{00000000-0000-0000-0000-000000000000}"/>
          </ac:spMkLst>
        </pc:spChg>
        <pc:spChg chg="mod">
          <ac:chgData name="Nadie GEORGET" userId="fcec0fba-0b3f-4ccd-a0fe-38d7af3dc7de" providerId="ADAL" clId="{6DAF927C-F3AB-4948-AF46-4525D4EEF0B0}" dt="2023-03-23T16:54:05.945" v="7000" actId="1076"/>
          <ac:spMkLst>
            <pc:docMk/>
            <pc:sldMk cId="3475968232" sldId="273"/>
            <ac:spMk id="3" creationId="{00000000-0000-0000-0000-000000000000}"/>
          </ac:spMkLst>
        </pc:spChg>
      </pc:sldChg>
      <pc:sldChg chg="modSp mod ord">
        <pc:chgData name="Nadie GEORGET" userId="fcec0fba-0b3f-4ccd-a0fe-38d7af3dc7de" providerId="ADAL" clId="{6DAF927C-F3AB-4948-AF46-4525D4EEF0B0}" dt="2023-03-23T17:00:57.938" v="7361"/>
        <pc:sldMkLst>
          <pc:docMk/>
          <pc:sldMk cId="164344224" sldId="274"/>
        </pc:sldMkLst>
        <pc:spChg chg="mod">
          <ac:chgData name="Nadie GEORGET" userId="fcec0fba-0b3f-4ccd-a0fe-38d7af3dc7de" providerId="ADAL" clId="{6DAF927C-F3AB-4948-AF46-4525D4EEF0B0}" dt="2023-03-23T17:00:30.657" v="7359" actId="1076"/>
          <ac:spMkLst>
            <pc:docMk/>
            <pc:sldMk cId="164344224" sldId="274"/>
            <ac:spMk id="5" creationId="{00000000-0000-0000-0000-000000000000}"/>
          </ac:spMkLst>
        </pc:spChg>
      </pc:sldChg>
      <pc:sldChg chg="modSp mod">
        <pc:chgData name="Nadie GEORGET" userId="fcec0fba-0b3f-4ccd-a0fe-38d7af3dc7de" providerId="ADAL" clId="{6DAF927C-F3AB-4948-AF46-4525D4EEF0B0}" dt="2023-03-23T17:14:46.833" v="7979" actId="1076"/>
        <pc:sldMkLst>
          <pc:docMk/>
          <pc:sldMk cId="1214050192" sldId="275"/>
        </pc:sldMkLst>
        <pc:spChg chg="mod">
          <ac:chgData name="Nadie GEORGET" userId="fcec0fba-0b3f-4ccd-a0fe-38d7af3dc7de" providerId="ADAL" clId="{6DAF927C-F3AB-4948-AF46-4525D4EEF0B0}" dt="2023-03-23T17:14:46.833" v="7979" actId="1076"/>
          <ac:spMkLst>
            <pc:docMk/>
            <pc:sldMk cId="1214050192" sldId="275"/>
            <ac:spMk id="4" creationId="{00000000-0000-0000-0000-000000000000}"/>
          </ac:spMkLst>
        </pc:spChg>
        <pc:spChg chg="mod">
          <ac:chgData name="Nadie GEORGET" userId="fcec0fba-0b3f-4ccd-a0fe-38d7af3dc7de" providerId="ADAL" clId="{6DAF927C-F3AB-4948-AF46-4525D4EEF0B0}" dt="2023-03-23T16:56:31.808" v="7114" actId="20577"/>
          <ac:spMkLst>
            <pc:docMk/>
            <pc:sldMk cId="1214050192" sldId="275"/>
            <ac:spMk id="5" creationId="{00000000-0000-0000-0000-000000000000}"/>
          </ac:spMkLst>
        </pc:spChg>
      </pc:sldChg>
      <pc:sldChg chg="addSp delSp modSp mod">
        <pc:chgData name="Nadie GEORGET" userId="fcec0fba-0b3f-4ccd-a0fe-38d7af3dc7de" providerId="ADAL" clId="{6DAF927C-F3AB-4948-AF46-4525D4EEF0B0}" dt="2023-03-23T17:08:29.829" v="7760" actId="20577"/>
        <pc:sldMkLst>
          <pc:docMk/>
          <pc:sldMk cId="1324764361" sldId="280"/>
        </pc:sldMkLst>
        <pc:graphicFrameChg chg="add del modGraphic">
          <ac:chgData name="Nadie GEORGET" userId="fcec0fba-0b3f-4ccd-a0fe-38d7af3dc7de" providerId="ADAL" clId="{6DAF927C-F3AB-4948-AF46-4525D4EEF0B0}" dt="2023-03-23T17:08:29.829" v="7760" actId="20577"/>
          <ac:graphicFrameMkLst>
            <pc:docMk/>
            <pc:sldMk cId="1324764361" sldId="280"/>
            <ac:graphicFrameMk id="4" creationId="{00000000-0000-0000-0000-000000000000}"/>
          </ac:graphicFrameMkLst>
        </pc:graphicFrameChg>
      </pc:sldChg>
      <pc:sldChg chg="modSp mod">
        <pc:chgData name="Nadie GEORGET" userId="fcec0fba-0b3f-4ccd-a0fe-38d7af3dc7de" providerId="ADAL" clId="{6DAF927C-F3AB-4948-AF46-4525D4EEF0B0}" dt="2023-03-23T17:11:19.053" v="7880" actId="20577"/>
        <pc:sldMkLst>
          <pc:docMk/>
          <pc:sldMk cId="876242180" sldId="281"/>
        </pc:sldMkLst>
        <pc:spChg chg="mod">
          <ac:chgData name="Nadie GEORGET" userId="fcec0fba-0b3f-4ccd-a0fe-38d7af3dc7de" providerId="ADAL" clId="{6DAF927C-F3AB-4948-AF46-4525D4EEF0B0}" dt="2023-03-23T17:11:12.018" v="7876" actId="20577"/>
          <ac:spMkLst>
            <pc:docMk/>
            <pc:sldMk cId="876242180" sldId="281"/>
            <ac:spMk id="2" creationId="{00000000-0000-0000-0000-000000000000}"/>
          </ac:spMkLst>
        </pc:spChg>
        <pc:spChg chg="mod">
          <ac:chgData name="Nadie GEORGET" userId="fcec0fba-0b3f-4ccd-a0fe-38d7af3dc7de" providerId="ADAL" clId="{6DAF927C-F3AB-4948-AF46-4525D4EEF0B0}" dt="2023-03-23T17:11:19.053" v="7880" actId="20577"/>
          <ac:spMkLst>
            <pc:docMk/>
            <pc:sldMk cId="876242180" sldId="281"/>
            <ac:spMk id="3" creationId="{00000000-0000-0000-0000-000000000000}"/>
          </ac:spMkLst>
        </pc:spChg>
      </pc:sldChg>
      <pc:sldChg chg="del">
        <pc:chgData name="Nadie GEORGET" userId="fcec0fba-0b3f-4ccd-a0fe-38d7af3dc7de" providerId="ADAL" clId="{6DAF927C-F3AB-4948-AF46-4525D4EEF0B0}" dt="2023-03-23T17:01:12.756" v="7363" actId="47"/>
        <pc:sldMkLst>
          <pc:docMk/>
          <pc:sldMk cId="256121710" sldId="283"/>
        </pc:sldMkLst>
      </pc:sldChg>
      <pc:sldChg chg="modSp mod">
        <pc:chgData name="Nadie GEORGET" userId="fcec0fba-0b3f-4ccd-a0fe-38d7af3dc7de" providerId="ADAL" clId="{6DAF927C-F3AB-4948-AF46-4525D4EEF0B0}" dt="2023-03-23T17:12:50.012" v="7968" actId="1076"/>
        <pc:sldMkLst>
          <pc:docMk/>
          <pc:sldMk cId="4017197063" sldId="286"/>
        </pc:sldMkLst>
        <pc:spChg chg="mod">
          <ac:chgData name="Nadie GEORGET" userId="fcec0fba-0b3f-4ccd-a0fe-38d7af3dc7de" providerId="ADAL" clId="{6DAF927C-F3AB-4948-AF46-4525D4EEF0B0}" dt="2023-03-23T17:12:50.012" v="7968" actId="1076"/>
          <ac:spMkLst>
            <pc:docMk/>
            <pc:sldMk cId="4017197063" sldId="286"/>
            <ac:spMk id="2" creationId="{00000000-0000-0000-0000-000000000000}"/>
          </ac:spMkLst>
        </pc:spChg>
      </pc:sldChg>
      <pc:sldChg chg="modSp mod">
        <pc:chgData name="Nadie GEORGET" userId="fcec0fba-0b3f-4ccd-a0fe-38d7af3dc7de" providerId="ADAL" clId="{6DAF927C-F3AB-4948-AF46-4525D4EEF0B0}" dt="2023-03-23T13:39:42.492" v="2093" actId="6549"/>
        <pc:sldMkLst>
          <pc:docMk/>
          <pc:sldMk cId="2850222094" sldId="288"/>
        </pc:sldMkLst>
        <pc:spChg chg="mod">
          <ac:chgData name="Nadie GEORGET" userId="fcec0fba-0b3f-4ccd-a0fe-38d7af3dc7de" providerId="ADAL" clId="{6DAF927C-F3AB-4948-AF46-4525D4EEF0B0}" dt="2023-03-23T13:39:42.492" v="2093" actId="6549"/>
          <ac:spMkLst>
            <pc:docMk/>
            <pc:sldMk cId="2850222094" sldId="288"/>
            <ac:spMk id="3" creationId="{00000000-0000-0000-0000-000000000000}"/>
          </ac:spMkLst>
        </pc:spChg>
      </pc:sldChg>
      <pc:sldChg chg="modSp mod">
        <pc:chgData name="Nadie GEORGET" userId="fcec0fba-0b3f-4ccd-a0fe-38d7af3dc7de" providerId="ADAL" clId="{6DAF927C-F3AB-4948-AF46-4525D4EEF0B0}" dt="2023-03-23T14:22:37.392" v="3443" actId="20577"/>
        <pc:sldMkLst>
          <pc:docMk/>
          <pc:sldMk cId="981938247" sldId="289"/>
        </pc:sldMkLst>
        <pc:spChg chg="mod">
          <ac:chgData name="Nadie GEORGET" userId="fcec0fba-0b3f-4ccd-a0fe-38d7af3dc7de" providerId="ADAL" clId="{6DAF927C-F3AB-4948-AF46-4525D4EEF0B0}" dt="2023-03-23T14:09:48.997" v="3439" actId="1076"/>
          <ac:spMkLst>
            <pc:docMk/>
            <pc:sldMk cId="981938247" sldId="289"/>
            <ac:spMk id="2" creationId="{00000000-0000-0000-0000-000000000000}"/>
          </ac:spMkLst>
        </pc:spChg>
        <pc:spChg chg="mod">
          <ac:chgData name="Nadie GEORGET" userId="fcec0fba-0b3f-4ccd-a0fe-38d7af3dc7de" providerId="ADAL" clId="{6DAF927C-F3AB-4948-AF46-4525D4EEF0B0}" dt="2023-03-23T14:22:37.392" v="3443" actId="20577"/>
          <ac:spMkLst>
            <pc:docMk/>
            <pc:sldMk cId="981938247" sldId="289"/>
            <ac:spMk id="3" creationId="{00000000-0000-0000-0000-000000000000}"/>
          </ac:spMkLst>
        </pc:spChg>
      </pc:sldChg>
      <pc:sldChg chg="modSp mod">
        <pc:chgData name="Nadie GEORGET" userId="fcec0fba-0b3f-4ccd-a0fe-38d7af3dc7de" providerId="ADAL" clId="{6DAF927C-F3AB-4948-AF46-4525D4EEF0B0}" dt="2023-03-23T16:39:32.463" v="6261" actId="404"/>
        <pc:sldMkLst>
          <pc:docMk/>
          <pc:sldMk cId="2368588288" sldId="290"/>
        </pc:sldMkLst>
        <pc:spChg chg="mod">
          <ac:chgData name="Nadie GEORGET" userId="fcec0fba-0b3f-4ccd-a0fe-38d7af3dc7de" providerId="ADAL" clId="{6DAF927C-F3AB-4948-AF46-4525D4EEF0B0}" dt="2023-03-23T14:23:29.548" v="3534" actId="1076"/>
          <ac:spMkLst>
            <pc:docMk/>
            <pc:sldMk cId="2368588288" sldId="290"/>
            <ac:spMk id="2" creationId="{C0A010DC-172F-3700-1FFC-B23000DD770D}"/>
          </ac:spMkLst>
        </pc:spChg>
        <pc:spChg chg="mod">
          <ac:chgData name="Nadie GEORGET" userId="fcec0fba-0b3f-4ccd-a0fe-38d7af3dc7de" providerId="ADAL" clId="{6DAF927C-F3AB-4948-AF46-4525D4EEF0B0}" dt="2023-03-23T16:39:32.463" v="6261" actId="404"/>
          <ac:spMkLst>
            <pc:docMk/>
            <pc:sldMk cId="2368588288" sldId="290"/>
            <ac:spMk id="3" creationId="{2113D368-C9E0-1EE5-9C59-C17EC99EE62B}"/>
          </ac:spMkLst>
        </pc:spChg>
      </pc:sldChg>
      <pc:sldChg chg="del">
        <pc:chgData name="Nadie GEORGET" userId="fcec0fba-0b3f-4ccd-a0fe-38d7af3dc7de" providerId="ADAL" clId="{6DAF927C-F3AB-4948-AF46-4525D4EEF0B0}" dt="2023-03-23T15:25:54.703" v="4485" actId="47"/>
        <pc:sldMkLst>
          <pc:docMk/>
          <pc:sldMk cId="428222490" sldId="291"/>
        </pc:sldMkLst>
      </pc:sldChg>
      <pc:sldChg chg="del">
        <pc:chgData name="Nadie GEORGET" userId="fcec0fba-0b3f-4ccd-a0fe-38d7af3dc7de" providerId="ADAL" clId="{6DAF927C-F3AB-4948-AF46-4525D4EEF0B0}" dt="2023-03-23T15:25:57.885" v="4486" actId="47"/>
        <pc:sldMkLst>
          <pc:docMk/>
          <pc:sldMk cId="2962794452" sldId="292"/>
        </pc:sldMkLst>
      </pc:sldChg>
      <pc:sldChg chg="del">
        <pc:chgData name="Nadie GEORGET" userId="fcec0fba-0b3f-4ccd-a0fe-38d7af3dc7de" providerId="ADAL" clId="{6DAF927C-F3AB-4948-AF46-4525D4EEF0B0}" dt="2023-03-23T16:10:25.778" v="5429" actId="47"/>
        <pc:sldMkLst>
          <pc:docMk/>
          <pc:sldMk cId="1295289147" sldId="293"/>
        </pc:sldMkLst>
      </pc:sldChg>
      <pc:sldChg chg="modSp mod ord">
        <pc:chgData name="Nadie GEORGET" userId="fcec0fba-0b3f-4ccd-a0fe-38d7af3dc7de" providerId="ADAL" clId="{6DAF927C-F3AB-4948-AF46-4525D4EEF0B0}" dt="2023-03-23T16:47:18.136" v="6657" actId="113"/>
        <pc:sldMkLst>
          <pc:docMk/>
          <pc:sldMk cId="3534117882" sldId="294"/>
        </pc:sldMkLst>
        <pc:spChg chg="mod">
          <ac:chgData name="Nadie GEORGET" userId="fcec0fba-0b3f-4ccd-a0fe-38d7af3dc7de" providerId="ADAL" clId="{6DAF927C-F3AB-4948-AF46-4525D4EEF0B0}" dt="2023-03-23T13:42:42.497" v="2140" actId="20577"/>
          <ac:spMkLst>
            <pc:docMk/>
            <pc:sldMk cId="3534117882" sldId="294"/>
            <ac:spMk id="2" creationId="{39A2A235-533B-374F-0EB1-0CEECBD0F853}"/>
          </ac:spMkLst>
        </pc:spChg>
        <pc:spChg chg="mod">
          <ac:chgData name="Nadie GEORGET" userId="fcec0fba-0b3f-4ccd-a0fe-38d7af3dc7de" providerId="ADAL" clId="{6DAF927C-F3AB-4948-AF46-4525D4EEF0B0}" dt="2023-03-23T16:47:18.136" v="6657" actId="113"/>
          <ac:spMkLst>
            <pc:docMk/>
            <pc:sldMk cId="3534117882" sldId="294"/>
            <ac:spMk id="3" creationId="{0CAE5549-3CED-EC95-A0E7-7B44A6B0CD24}"/>
          </ac:spMkLst>
        </pc:spChg>
      </pc:sldChg>
      <pc:sldChg chg="modSp mod">
        <pc:chgData name="Nadie GEORGET" userId="fcec0fba-0b3f-4ccd-a0fe-38d7af3dc7de" providerId="ADAL" clId="{6DAF927C-F3AB-4948-AF46-4525D4EEF0B0}" dt="2023-03-23T14:10:15.420" v="3442" actId="27636"/>
        <pc:sldMkLst>
          <pc:docMk/>
          <pc:sldMk cId="3521623027" sldId="295"/>
        </pc:sldMkLst>
        <pc:spChg chg="mod">
          <ac:chgData name="Nadie GEORGET" userId="fcec0fba-0b3f-4ccd-a0fe-38d7af3dc7de" providerId="ADAL" clId="{6DAF927C-F3AB-4948-AF46-4525D4EEF0B0}" dt="2023-03-23T14:10:15.420" v="3442" actId="27636"/>
          <ac:spMkLst>
            <pc:docMk/>
            <pc:sldMk cId="3521623027" sldId="295"/>
            <ac:spMk id="2" creationId="{00000000-0000-0000-0000-000000000000}"/>
          </ac:spMkLst>
        </pc:spChg>
        <pc:spChg chg="mod">
          <ac:chgData name="Nadie GEORGET" userId="fcec0fba-0b3f-4ccd-a0fe-38d7af3dc7de" providerId="ADAL" clId="{6DAF927C-F3AB-4948-AF46-4525D4EEF0B0}" dt="2023-03-23T13:49:14.106" v="2268" actId="14100"/>
          <ac:spMkLst>
            <pc:docMk/>
            <pc:sldMk cId="3521623027" sldId="295"/>
            <ac:spMk id="3" creationId="{00000000-0000-0000-0000-000000000000}"/>
          </ac:spMkLst>
        </pc:spChg>
      </pc:sldChg>
      <pc:sldChg chg="del">
        <pc:chgData name="Nadie GEORGET" userId="fcec0fba-0b3f-4ccd-a0fe-38d7af3dc7de" providerId="ADAL" clId="{6DAF927C-F3AB-4948-AF46-4525D4EEF0B0}" dt="2023-03-23T15:50:46.825" v="4742" actId="47"/>
        <pc:sldMkLst>
          <pc:docMk/>
          <pc:sldMk cId="3871436702" sldId="296"/>
        </pc:sldMkLst>
      </pc:sldChg>
      <pc:sldChg chg="del">
        <pc:chgData name="Nadie GEORGET" userId="fcec0fba-0b3f-4ccd-a0fe-38d7af3dc7de" providerId="ADAL" clId="{6DAF927C-F3AB-4948-AF46-4525D4EEF0B0}" dt="2023-03-23T16:39:40.202" v="6262" actId="47"/>
        <pc:sldMkLst>
          <pc:docMk/>
          <pc:sldMk cId="2237423218" sldId="298"/>
        </pc:sldMkLst>
      </pc:sldChg>
      <pc:sldChg chg="modSp mod">
        <pc:chgData name="Nadie GEORGET" userId="fcec0fba-0b3f-4ccd-a0fe-38d7af3dc7de" providerId="ADAL" clId="{6DAF927C-F3AB-4948-AF46-4525D4EEF0B0}" dt="2023-03-23T15:55:06.512" v="4942" actId="20577"/>
        <pc:sldMkLst>
          <pc:docMk/>
          <pc:sldMk cId="938856980" sldId="300"/>
        </pc:sldMkLst>
        <pc:spChg chg="mod">
          <ac:chgData name="Nadie GEORGET" userId="fcec0fba-0b3f-4ccd-a0fe-38d7af3dc7de" providerId="ADAL" clId="{6DAF927C-F3AB-4948-AF46-4525D4EEF0B0}" dt="2023-03-23T15:55:06.512" v="4942" actId="20577"/>
          <ac:spMkLst>
            <pc:docMk/>
            <pc:sldMk cId="938856980" sldId="300"/>
            <ac:spMk id="3" creationId="{00000000-0000-0000-0000-000000000000}"/>
          </ac:spMkLst>
        </pc:spChg>
      </pc:sldChg>
      <pc:sldChg chg="addSp delSp modSp mod">
        <pc:chgData name="Nadie GEORGET" userId="fcec0fba-0b3f-4ccd-a0fe-38d7af3dc7de" providerId="ADAL" clId="{6DAF927C-F3AB-4948-AF46-4525D4EEF0B0}" dt="2023-03-23T16:09:59.711" v="5427" actId="113"/>
        <pc:sldMkLst>
          <pc:docMk/>
          <pc:sldMk cId="3465213024" sldId="301"/>
        </pc:sldMkLst>
        <pc:spChg chg="mod">
          <ac:chgData name="Nadie GEORGET" userId="fcec0fba-0b3f-4ccd-a0fe-38d7af3dc7de" providerId="ADAL" clId="{6DAF927C-F3AB-4948-AF46-4525D4EEF0B0}" dt="2023-03-23T16:04:10.736" v="5093" actId="20577"/>
          <ac:spMkLst>
            <pc:docMk/>
            <pc:sldMk cId="3465213024" sldId="301"/>
            <ac:spMk id="3" creationId="{EC8F158D-67A1-4F57-A937-DA5A2A94B1DB}"/>
          </ac:spMkLst>
        </pc:spChg>
        <pc:spChg chg="add mod">
          <ac:chgData name="Nadie GEORGET" userId="fcec0fba-0b3f-4ccd-a0fe-38d7af3dc7de" providerId="ADAL" clId="{6DAF927C-F3AB-4948-AF46-4525D4EEF0B0}" dt="2023-03-23T16:09:59.711" v="5427" actId="113"/>
          <ac:spMkLst>
            <pc:docMk/>
            <pc:sldMk cId="3465213024" sldId="301"/>
            <ac:spMk id="4" creationId="{D7332B74-2C8D-B899-73A8-52C1427CC4BD}"/>
          </ac:spMkLst>
        </pc:spChg>
        <pc:picChg chg="del">
          <ac:chgData name="Nadie GEORGET" userId="fcec0fba-0b3f-4ccd-a0fe-38d7af3dc7de" providerId="ADAL" clId="{6DAF927C-F3AB-4948-AF46-4525D4EEF0B0}" dt="2023-03-23T15:58:47.675" v="4997" actId="478"/>
          <ac:picMkLst>
            <pc:docMk/>
            <pc:sldMk cId="3465213024" sldId="301"/>
            <ac:picMk id="5" creationId="{97B5CF4F-C0A7-7F69-CA67-478B913F63CF}"/>
          </ac:picMkLst>
        </pc:picChg>
      </pc:sldChg>
      <pc:sldChg chg="del">
        <pc:chgData name="Nadie GEORGET" userId="fcec0fba-0b3f-4ccd-a0fe-38d7af3dc7de" providerId="ADAL" clId="{6DAF927C-F3AB-4948-AF46-4525D4EEF0B0}" dt="2023-03-23T16:10:37.806" v="5430" actId="47"/>
        <pc:sldMkLst>
          <pc:docMk/>
          <pc:sldMk cId="2668358173" sldId="302"/>
        </pc:sldMkLst>
      </pc:sldChg>
      <pc:sldChg chg="del">
        <pc:chgData name="Nadie GEORGET" userId="fcec0fba-0b3f-4ccd-a0fe-38d7af3dc7de" providerId="ADAL" clId="{6DAF927C-F3AB-4948-AF46-4525D4EEF0B0}" dt="2023-03-23T16:10:20.609" v="5428" actId="47"/>
        <pc:sldMkLst>
          <pc:docMk/>
          <pc:sldMk cId="1715080214" sldId="303"/>
        </pc:sldMkLst>
      </pc:sldChg>
      <pc:sldChg chg="del">
        <pc:chgData name="Nadie GEORGET" userId="fcec0fba-0b3f-4ccd-a0fe-38d7af3dc7de" providerId="ADAL" clId="{6DAF927C-F3AB-4948-AF46-4525D4EEF0B0}" dt="2023-03-23T16:10:41.191" v="5431" actId="47"/>
        <pc:sldMkLst>
          <pc:docMk/>
          <pc:sldMk cId="4041474371" sldId="304"/>
        </pc:sldMkLst>
      </pc:sldChg>
      <pc:sldChg chg="addSp delSp modSp mod">
        <pc:chgData name="Nadie GEORGET" userId="fcec0fba-0b3f-4ccd-a0fe-38d7af3dc7de" providerId="ADAL" clId="{6DAF927C-F3AB-4948-AF46-4525D4EEF0B0}" dt="2023-03-23T17:15:53.638" v="8034" actId="20577"/>
        <pc:sldMkLst>
          <pc:docMk/>
          <pc:sldMk cId="1960822324" sldId="305"/>
        </pc:sldMkLst>
        <pc:spChg chg="mod">
          <ac:chgData name="Nadie GEORGET" userId="fcec0fba-0b3f-4ccd-a0fe-38d7af3dc7de" providerId="ADAL" clId="{6DAF927C-F3AB-4948-AF46-4525D4EEF0B0}" dt="2023-03-23T17:15:53.638" v="8034" actId="20577"/>
          <ac:spMkLst>
            <pc:docMk/>
            <pc:sldMk cId="1960822324" sldId="305"/>
            <ac:spMk id="2" creationId="{00000000-0000-0000-0000-000000000000}"/>
          </ac:spMkLst>
        </pc:spChg>
        <pc:spChg chg="del mod">
          <ac:chgData name="Nadie GEORGET" userId="fcec0fba-0b3f-4ccd-a0fe-38d7af3dc7de" providerId="ADAL" clId="{6DAF927C-F3AB-4948-AF46-4525D4EEF0B0}" dt="2023-03-23T16:42:24.288" v="6377" actId="478"/>
          <ac:spMkLst>
            <pc:docMk/>
            <pc:sldMk cId="1960822324" sldId="305"/>
            <ac:spMk id="3" creationId="{00000000-0000-0000-0000-000000000000}"/>
          </ac:spMkLst>
        </pc:spChg>
        <pc:spChg chg="add del mod">
          <ac:chgData name="Nadie GEORGET" userId="fcec0fba-0b3f-4ccd-a0fe-38d7af3dc7de" providerId="ADAL" clId="{6DAF927C-F3AB-4948-AF46-4525D4EEF0B0}" dt="2023-03-23T16:42:35.032" v="6379" actId="478"/>
          <ac:spMkLst>
            <pc:docMk/>
            <pc:sldMk cId="1960822324" sldId="305"/>
            <ac:spMk id="5" creationId="{49693470-7628-EE01-A669-77C9ACAE0FA3}"/>
          </ac:spMkLst>
        </pc:spChg>
        <pc:spChg chg="add mod">
          <ac:chgData name="Nadie GEORGET" userId="fcec0fba-0b3f-4ccd-a0fe-38d7af3dc7de" providerId="ADAL" clId="{6DAF927C-F3AB-4948-AF46-4525D4EEF0B0}" dt="2023-03-23T17:15:00.515" v="7980" actId="1076"/>
          <ac:spMkLst>
            <pc:docMk/>
            <pc:sldMk cId="1960822324" sldId="305"/>
            <ac:spMk id="6" creationId="{8E359B6D-44CA-D9FA-60DB-920C2447EE01}"/>
          </ac:spMkLst>
        </pc:spChg>
      </pc:sldChg>
      <pc:sldChg chg="modSp mod">
        <pc:chgData name="Nadie GEORGET" userId="fcec0fba-0b3f-4ccd-a0fe-38d7af3dc7de" providerId="ADAL" clId="{6DAF927C-F3AB-4948-AF46-4525D4EEF0B0}" dt="2023-03-23T16:52:35.229" v="6851" actId="255"/>
        <pc:sldMkLst>
          <pc:docMk/>
          <pc:sldMk cId="436755147" sldId="306"/>
        </pc:sldMkLst>
        <pc:spChg chg="mod">
          <ac:chgData name="Nadie GEORGET" userId="fcec0fba-0b3f-4ccd-a0fe-38d7af3dc7de" providerId="ADAL" clId="{6DAF927C-F3AB-4948-AF46-4525D4EEF0B0}" dt="2023-03-23T16:51:07.132" v="6687" actId="20577"/>
          <ac:spMkLst>
            <pc:docMk/>
            <pc:sldMk cId="436755147" sldId="306"/>
            <ac:spMk id="2" creationId="{00000000-0000-0000-0000-000000000000}"/>
          </ac:spMkLst>
        </pc:spChg>
        <pc:spChg chg="mod">
          <ac:chgData name="Nadie GEORGET" userId="fcec0fba-0b3f-4ccd-a0fe-38d7af3dc7de" providerId="ADAL" clId="{6DAF927C-F3AB-4948-AF46-4525D4EEF0B0}" dt="2023-03-23T16:52:35.229" v="6851" actId="255"/>
          <ac:spMkLst>
            <pc:docMk/>
            <pc:sldMk cId="436755147" sldId="306"/>
            <ac:spMk id="3" creationId="{00000000-0000-0000-0000-000000000000}"/>
          </ac:spMkLst>
        </pc:spChg>
      </pc:sldChg>
      <pc:sldChg chg="modSp mod">
        <pc:chgData name="Nadie GEORGET" userId="fcec0fba-0b3f-4ccd-a0fe-38d7af3dc7de" providerId="ADAL" clId="{6DAF927C-F3AB-4948-AF46-4525D4EEF0B0}" dt="2023-03-23T17:13:35.241" v="7971" actId="1076"/>
        <pc:sldMkLst>
          <pc:docMk/>
          <pc:sldMk cId="1765709019" sldId="307"/>
        </pc:sldMkLst>
        <pc:spChg chg="mod">
          <ac:chgData name="Nadie GEORGET" userId="fcec0fba-0b3f-4ccd-a0fe-38d7af3dc7de" providerId="ADAL" clId="{6DAF927C-F3AB-4948-AF46-4525D4EEF0B0}" dt="2023-03-23T17:13:35.241" v="7971" actId="1076"/>
          <ac:spMkLst>
            <pc:docMk/>
            <pc:sldMk cId="1765709019" sldId="307"/>
            <ac:spMk id="2" creationId="{3B9D54EF-3116-6950-650B-D78E6C23A5C6}"/>
          </ac:spMkLst>
        </pc:spChg>
      </pc:sldChg>
      <pc:sldChg chg="addSp delSp modSp mod modClrScheme chgLayout">
        <pc:chgData name="Nadie GEORGET" userId="fcec0fba-0b3f-4ccd-a0fe-38d7af3dc7de" providerId="ADAL" clId="{6DAF927C-F3AB-4948-AF46-4525D4EEF0B0}" dt="2023-03-23T15:24:55.978" v="4484" actId="1076"/>
        <pc:sldMkLst>
          <pc:docMk/>
          <pc:sldMk cId="1601426792" sldId="308"/>
        </pc:sldMkLst>
        <pc:spChg chg="del mod ord">
          <ac:chgData name="Nadie GEORGET" userId="fcec0fba-0b3f-4ccd-a0fe-38d7af3dc7de" providerId="ADAL" clId="{6DAF927C-F3AB-4948-AF46-4525D4EEF0B0}" dt="2023-03-23T15:15:18.128" v="4396" actId="478"/>
          <ac:spMkLst>
            <pc:docMk/>
            <pc:sldMk cId="1601426792" sldId="308"/>
            <ac:spMk id="2" creationId="{E48772CC-0C17-A0A6-9A10-D0CDA87599EE}"/>
          </ac:spMkLst>
        </pc:spChg>
        <pc:spChg chg="del mod ord">
          <ac:chgData name="Nadie GEORGET" userId="fcec0fba-0b3f-4ccd-a0fe-38d7af3dc7de" providerId="ADAL" clId="{6DAF927C-F3AB-4948-AF46-4525D4EEF0B0}" dt="2023-03-23T15:13:41.115" v="4333" actId="22"/>
          <ac:spMkLst>
            <pc:docMk/>
            <pc:sldMk cId="1601426792" sldId="308"/>
            <ac:spMk id="3" creationId="{C4FC3280-FA6B-9271-ED9E-730EB651BF9A}"/>
          </ac:spMkLst>
        </pc:spChg>
        <pc:spChg chg="add mod ord">
          <ac:chgData name="Nadie GEORGET" userId="fcec0fba-0b3f-4ccd-a0fe-38d7af3dc7de" providerId="ADAL" clId="{6DAF927C-F3AB-4948-AF46-4525D4EEF0B0}" dt="2023-03-23T15:23:15.293" v="4468" actId="1076"/>
          <ac:spMkLst>
            <pc:docMk/>
            <pc:sldMk cId="1601426792" sldId="308"/>
            <ac:spMk id="4" creationId="{D0C5D38B-40D7-B425-5943-DA533F637F44}"/>
          </ac:spMkLst>
        </pc:spChg>
        <pc:spChg chg="add mod ord">
          <ac:chgData name="Nadie GEORGET" userId="fcec0fba-0b3f-4ccd-a0fe-38d7af3dc7de" providerId="ADAL" clId="{6DAF927C-F3AB-4948-AF46-4525D4EEF0B0}" dt="2023-03-23T15:24:39.571" v="4482" actId="1076"/>
          <ac:spMkLst>
            <pc:docMk/>
            <pc:sldMk cId="1601426792" sldId="308"/>
            <ac:spMk id="5" creationId="{21D5D1C6-6EE9-6F84-23F0-A8FCA8A70B1D}"/>
          </ac:spMkLst>
        </pc:spChg>
        <pc:spChg chg="add del mod ord">
          <ac:chgData name="Nadie GEORGET" userId="fcec0fba-0b3f-4ccd-a0fe-38d7af3dc7de" providerId="ADAL" clId="{6DAF927C-F3AB-4948-AF46-4525D4EEF0B0}" dt="2023-03-23T15:14:00.080" v="4336" actId="22"/>
          <ac:spMkLst>
            <pc:docMk/>
            <pc:sldMk cId="1601426792" sldId="308"/>
            <ac:spMk id="6" creationId="{462ACA55-3173-4469-9242-6FD4C5A6676B}"/>
          </ac:spMkLst>
        </pc:spChg>
        <pc:spChg chg="add del mod">
          <ac:chgData name="Nadie GEORGET" userId="fcec0fba-0b3f-4ccd-a0fe-38d7af3dc7de" providerId="ADAL" clId="{6DAF927C-F3AB-4948-AF46-4525D4EEF0B0}" dt="2023-03-23T15:15:21.021" v="4397" actId="478"/>
          <ac:spMkLst>
            <pc:docMk/>
            <pc:sldMk cId="1601426792" sldId="308"/>
            <ac:spMk id="12" creationId="{D492925B-FEBB-8513-0166-911D6D427A1B}"/>
          </ac:spMkLst>
        </pc:spChg>
        <pc:spChg chg="add del mod">
          <ac:chgData name="Nadie GEORGET" userId="fcec0fba-0b3f-4ccd-a0fe-38d7af3dc7de" providerId="ADAL" clId="{6DAF927C-F3AB-4948-AF46-4525D4EEF0B0}" dt="2023-03-23T15:24:21.057" v="4478" actId="478"/>
          <ac:spMkLst>
            <pc:docMk/>
            <pc:sldMk cId="1601426792" sldId="308"/>
            <ac:spMk id="16" creationId="{0B7BEF6A-205D-BD8B-118D-1DC6194A939B}"/>
          </ac:spMkLst>
        </pc:spChg>
        <pc:picChg chg="add mod ord">
          <ac:chgData name="Nadie GEORGET" userId="fcec0fba-0b3f-4ccd-a0fe-38d7af3dc7de" providerId="ADAL" clId="{6DAF927C-F3AB-4948-AF46-4525D4EEF0B0}" dt="2023-03-23T15:21:33.173" v="4429" actId="1076"/>
          <ac:picMkLst>
            <pc:docMk/>
            <pc:sldMk cId="1601426792" sldId="308"/>
            <ac:picMk id="8" creationId="{7A13024C-0865-C112-0A56-3169F7669DEE}"/>
          </ac:picMkLst>
        </pc:picChg>
        <pc:picChg chg="add del mod ord">
          <ac:chgData name="Nadie GEORGET" userId="fcec0fba-0b3f-4ccd-a0fe-38d7af3dc7de" providerId="ADAL" clId="{6DAF927C-F3AB-4948-AF46-4525D4EEF0B0}" dt="2023-03-23T15:24:08.725" v="4474" actId="478"/>
          <ac:picMkLst>
            <pc:docMk/>
            <pc:sldMk cId="1601426792" sldId="308"/>
            <ac:picMk id="10" creationId="{A30D3F73-36D3-DCD8-51EC-18FA26A595BF}"/>
          </ac:picMkLst>
        </pc:picChg>
        <pc:picChg chg="add mod">
          <ac:chgData name="Nadie GEORGET" userId="fcec0fba-0b3f-4ccd-a0fe-38d7af3dc7de" providerId="ADAL" clId="{6DAF927C-F3AB-4948-AF46-4525D4EEF0B0}" dt="2023-03-23T15:24:52.337" v="4483" actId="1076"/>
          <ac:picMkLst>
            <pc:docMk/>
            <pc:sldMk cId="1601426792" sldId="308"/>
            <ac:picMk id="14" creationId="{816A8217-AAE9-78F2-D793-F4B216EF936C}"/>
          </ac:picMkLst>
        </pc:picChg>
        <pc:picChg chg="add mod">
          <ac:chgData name="Nadie GEORGET" userId="fcec0fba-0b3f-4ccd-a0fe-38d7af3dc7de" providerId="ADAL" clId="{6DAF927C-F3AB-4948-AF46-4525D4EEF0B0}" dt="2023-03-23T15:24:55.978" v="4484" actId="1076"/>
          <ac:picMkLst>
            <pc:docMk/>
            <pc:sldMk cId="1601426792" sldId="308"/>
            <ac:picMk id="1026" creationId="{C5B0EFD0-98B6-F2CA-8C0E-0877542DCE08}"/>
          </ac:picMkLst>
        </pc:picChg>
      </pc:sldChg>
      <pc:sldChg chg="modSp new mod">
        <pc:chgData name="Nadie GEORGET" userId="fcec0fba-0b3f-4ccd-a0fe-38d7af3dc7de" providerId="ADAL" clId="{6DAF927C-F3AB-4948-AF46-4525D4EEF0B0}" dt="2023-03-23T15:55:51.332" v="4965" actId="1076"/>
        <pc:sldMkLst>
          <pc:docMk/>
          <pc:sldMk cId="4261754882" sldId="309"/>
        </pc:sldMkLst>
        <pc:spChg chg="mod">
          <ac:chgData name="Nadie GEORGET" userId="fcec0fba-0b3f-4ccd-a0fe-38d7af3dc7de" providerId="ADAL" clId="{6DAF927C-F3AB-4948-AF46-4525D4EEF0B0}" dt="2023-03-23T15:55:51.332" v="4965" actId="1076"/>
          <ac:spMkLst>
            <pc:docMk/>
            <pc:sldMk cId="4261754882" sldId="309"/>
            <ac:spMk id="2" creationId="{5C9C55BE-5F38-2947-8893-335D5BA9B834}"/>
          </ac:spMkLst>
        </pc:spChg>
        <pc:spChg chg="mod">
          <ac:chgData name="Nadie GEORGET" userId="fcec0fba-0b3f-4ccd-a0fe-38d7af3dc7de" providerId="ADAL" clId="{6DAF927C-F3AB-4948-AF46-4525D4EEF0B0}" dt="2023-03-23T15:47:31.359" v="4720" actId="20577"/>
          <ac:spMkLst>
            <pc:docMk/>
            <pc:sldMk cId="4261754882" sldId="309"/>
            <ac:spMk id="3" creationId="{11292BC8-7EA3-CEA1-E59B-59113F6D6AA3}"/>
          </ac:spMkLst>
        </pc:spChg>
      </pc:sldChg>
      <pc:sldChg chg="modSp new mod">
        <pc:chgData name="Nadie GEORGET" userId="fcec0fba-0b3f-4ccd-a0fe-38d7af3dc7de" providerId="ADAL" clId="{6DAF927C-F3AB-4948-AF46-4525D4EEF0B0}" dt="2023-03-23T17:14:01.943" v="7975" actId="255"/>
        <pc:sldMkLst>
          <pc:docMk/>
          <pc:sldMk cId="2689803272" sldId="310"/>
        </pc:sldMkLst>
        <pc:spChg chg="mod">
          <ac:chgData name="Nadie GEORGET" userId="fcec0fba-0b3f-4ccd-a0fe-38d7af3dc7de" providerId="ADAL" clId="{6DAF927C-F3AB-4948-AF46-4525D4EEF0B0}" dt="2023-03-23T17:14:01.943" v="7975" actId="255"/>
          <ac:spMkLst>
            <pc:docMk/>
            <pc:sldMk cId="2689803272" sldId="310"/>
            <ac:spMk id="2" creationId="{94E805AB-66FD-0C71-42DE-D34211E0116C}"/>
          </ac:spMkLst>
        </pc:spChg>
        <pc:spChg chg="mod">
          <ac:chgData name="Nadie GEORGET" userId="fcec0fba-0b3f-4ccd-a0fe-38d7af3dc7de" providerId="ADAL" clId="{6DAF927C-F3AB-4948-AF46-4525D4EEF0B0}" dt="2023-03-23T17:02:20.489" v="7475" actId="14100"/>
          <ac:spMkLst>
            <pc:docMk/>
            <pc:sldMk cId="2689803272" sldId="310"/>
            <ac:spMk id="3" creationId="{8C04718B-88CE-6C56-EC1F-F90977B19C7D}"/>
          </ac:spMkLst>
        </pc:spChg>
      </pc:sldChg>
    </pc:docChg>
  </pc:docChgLst>
  <pc:docChgLst>
    <pc:chgData name="Nadie GEORGET" userId="fcec0fba-0b3f-4ccd-a0fe-38d7af3dc7de" providerId="ADAL" clId="{B39FAEA3-6069-4246-8416-73AE0E6AA5AB}"/>
    <pc:docChg chg="undo custSel addSld delSld modSld">
      <pc:chgData name="Nadie GEORGET" userId="fcec0fba-0b3f-4ccd-a0fe-38d7af3dc7de" providerId="ADAL" clId="{B39FAEA3-6069-4246-8416-73AE0E6AA5AB}" dt="2023-03-27T07:18:45.031" v="8560" actId="14100"/>
      <pc:docMkLst>
        <pc:docMk/>
      </pc:docMkLst>
      <pc:sldChg chg="modSp mod">
        <pc:chgData name="Nadie GEORGET" userId="fcec0fba-0b3f-4ccd-a0fe-38d7af3dc7de" providerId="ADAL" clId="{B39FAEA3-6069-4246-8416-73AE0E6AA5AB}" dt="2023-03-24T13:08:41.481" v="72" actId="6549"/>
        <pc:sldMkLst>
          <pc:docMk/>
          <pc:sldMk cId="545945385" sldId="256"/>
        </pc:sldMkLst>
        <pc:spChg chg="mod">
          <ac:chgData name="Nadie GEORGET" userId="fcec0fba-0b3f-4ccd-a0fe-38d7af3dc7de" providerId="ADAL" clId="{B39FAEA3-6069-4246-8416-73AE0E6AA5AB}" dt="2023-03-24T13:08:41.481" v="72" actId="6549"/>
          <ac:spMkLst>
            <pc:docMk/>
            <pc:sldMk cId="545945385" sldId="256"/>
            <ac:spMk id="2" creationId="{00000000-0000-0000-0000-000000000000}"/>
          </ac:spMkLst>
        </pc:spChg>
      </pc:sldChg>
      <pc:sldChg chg="modSp mod">
        <pc:chgData name="Nadie GEORGET" userId="fcec0fba-0b3f-4ccd-a0fe-38d7af3dc7de" providerId="ADAL" clId="{B39FAEA3-6069-4246-8416-73AE0E6AA5AB}" dt="2023-03-24T16:42:04.944" v="8411" actId="14100"/>
        <pc:sldMkLst>
          <pc:docMk/>
          <pc:sldMk cId="91475360" sldId="258"/>
        </pc:sldMkLst>
        <pc:spChg chg="mod">
          <ac:chgData name="Nadie GEORGET" userId="fcec0fba-0b3f-4ccd-a0fe-38d7af3dc7de" providerId="ADAL" clId="{B39FAEA3-6069-4246-8416-73AE0E6AA5AB}" dt="2023-03-24T14:11:02.391" v="2212" actId="1076"/>
          <ac:spMkLst>
            <pc:docMk/>
            <pc:sldMk cId="91475360" sldId="258"/>
            <ac:spMk id="2" creationId="{00000000-0000-0000-0000-000000000000}"/>
          </ac:spMkLst>
        </pc:spChg>
        <pc:spChg chg="mod">
          <ac:chgData name="Nadie GEORGET" userId="fcec0fba-0b3f-4ccd-a0fe-38d7af3dc7de" providerId="ADAL" clId="{B39FAEA3-6069-4246-8416-73AE0E6AA5AB}" dt="2023-03-24T16:42:04.944" v="8411" actId="14100"/>
          <ac:spMkLst>
            <pc:docMk/>
            <pc:sldMk cId="91475360" sldId="258"/>
            <ac:spMk id="3" creationId="{00000000-0000-0000-0000-000000000000}"/>
          </ac:spMkLst>
        </pc:spChg>
      </pc:sldChg>
      <pc:sldChg chg="modSp mod">
        <pc:chgData name="Nadie GEORGET" userId="fcec0fba-0b3f-4ccd-a0fe-38d7af3dc7de" providerId="ADAL" clId="{B39FAEA3-6069-4246-8416-73AE0E6AA5AB}" dt="2023-03-24T15:29:24.923" v="5416" actId="20577"/>
        <pc:sldMkLst>
          <pc:docMk/>
          <pc:sldMk cId="337787247" sldId="259"/>
        </pc:sldMkLst>
        <pc:spChg chg="mod">
          <ac:chgData name="Nadie GEORGET" userId="fcec0fba-0b3f-4ccd-a0fe-38d7af3dc7de" providerId="ADAL" clId="{B39FAEA3-6069-4246-8416-73AE0E6AA5AB}" dt="2023-03-24T15:23:04.541" v="5024" actId="20577"/>
          <ac:spMkLst>
            <pc:docMk/>
            <pc:sldMk cId="337787247" sldId="259"/>
            <ac:spMk id="2" creationId="{00000000-0000-0000-0000-000000000000}"/>
          </ac:spMkLst>
        </pc:spChg>
        <pc:spChg chg="mod">
          <ac:chgData name="Nadie GEORGET" userId="fcec0fba-0b3f-4ccd-a0fe-38d7af3dc7de" providerId="ADAL" clId="{B39FAEA3-6069-4246-8416-73AE0E6AA5AB}" dt="2023-03-24T15:29:24.923" v="5416" actId="20577"/>
          <ac:spMkLst>
            <pc:docMk/>
            <pc:sldMk cId="337787247" sldId="259"/>
            <ac:spMk id="3" creationId="{00000000-0000-0000-0000-000000000000}"/>
          </ac:spMkLst>
        </pc:spChg>
      </pc:sldChg>
      <pc:sldChg chg="addSp delSp modSp mod">
        <pc:chgData name="Nadie GEORGET" userId="fcec0fba-0b3f-4ccd-a0fe-38d7af3dc7de" providerId="ADAL" clId="{B39FAEA3-6069-4246-8416-73AE0E6AA5AB}" dt="2023-03-24T16:37:50.245" v="8400" actId="255"/>
        <pc:sldMkLst>
          <pc:docMk/>
          <pc:sldMk cId="886654091" sldId="262"/>
        </pc:sldMkLst>
        <pc:spChg chg="mod">
          <ac:chgData name="Nadie GEORGET" userId="fcec0fba-0b3f-4ccd-a0fe-38d7af3dc7de" providerId="ADAL" clId="{B39FAEA3-6069-4246-8416-73AE0E6AA5AB}" dt="2023-03-24T15:03:19.719" v="4396" actId="20577"/>
          <ac:spMkLst>
            <pc:docMk/>
            <pc:sldMk cId="886654091" sldId="262"/>
            <ac:spMk id="2" creationId="{00000000-0000-0000-0000-000000000000}"/>
          </ac:spMkLst>
        </pc:spChg>
        <pc:spChg chg="add mod">
          <ac:chgData name="Nadie GEORGET" userId="fcec0fba-0b3f-4ccd-a0fe-38d7af3dc7de" providerId="ADAL" clId="{B39FAEA3-6069-4246-8416-73AE0E6AA5AB}" dt="2023-03-24T16:37:50.245" v="8400" actId="255"/>
          <ac:spMkLst>
            <pc:docMk/>
            <pc:sldMk cId="886654091" sldId="262"/>
            <ac:spMk id="3" creationId="{4462C92F-02B7-8C44-2390-29B0B493BB3A}"/>
          </ac:spMkLst>
        </pc:spChg>
        <pc:picChg chg="del">
          <ac:chgData name="Nadie GEORGET" userId="fcec0fba-0b3f-4ccd-a0fe-38d7af3dc7de" providerId="ADAL" clId="{B39FAEA3-6069-4246-8416-73AE0E6AA5AB}" dt="2023-03-24T15:03:23.064" v="4397" actId="478"/>
          <ac:picMkLst>
            <pc:docMk/>
            <pc:sldMk cId="886654091" sldId="262"/>
            <ac:picMk id="2050" creationId="{80630998-2C76-AADA-D974-CCF5B69975F4}"/>
          </ac:picMkLst>
        </pc:picChg>
      </pc:sldChg>
      <pc:sldChg chg="modSp mod">
        <pc:chgData name="Nadie GEORGET" userId="fcec0fba-0b3f-4ccd-a0fe-38d7af3dc7de" providerId="ADAL" clId="{B39FAEA3-6069-4246-8416-73AE0E6AA5AB}" dt="2023-03-27T07:18:45.031" v="8560" actId="14100"/>
        <pc:sldMkLst>
          <pc:docMk/>
          <pc:sldMk cId="3586793190" sldId="267"/>
        </pc:sldMkLst>
        <pc:spChg chg="mod">
          <ac:chgData name="Nadie GEORGET" userId="fcec0fba-0b3f-4ccd-a0fe-38d7af3dc7de" providerId="ADAL" clId="{B39FAEA3-6069-4246-8416-73AE0E6AA5AB}" dt="2023-03-27T07:18:45.031" v="8560" actId="14100"/>
          <ac:spMkLst>
            <pc:docMk/>
            <pc:sldMk cId="3586793190" sldId="267"/>
            <ac:spMk id="3" creationId="{00000000-0000-0000-0000-000000000000}"/>
          </ac:spMkLst>
        </pc:spChg>
      </pc:sldChg>
      <pc:sldChg chg="modSp mod">
        <pc:chgData name="Nadie GEORGET" userId="fcec0fba-0b3f-4ccd-a0fe-38d7af3dc7de" providerId="ADAL" clId="{B39FAEA3-6069-4246-8416-73AE0E6AA5AB}" dt="2023-03-24T16:44:38.842" v="8412" actId="1076"/>
        <pc:sldMkLst>
          <pc:docMk/>
          <pc:sldMk cId="3475968232" sldId="273"/>
        </pc:sldMkLst>
        <pc:spChg chg="mod">
          <ac:chgData name="Nadie GEORGET" userId="fcec0fba-0b3f-4ccd-a0fe-38d7af3dc7de" providerId="ADAL" clId="{B39FAEA3-6069-4246-8416-73AE0E6AA5AB}" dt="2023-03-24T16:44:38.842" v="8412" actId="1076"/>
          <ac:spMkLst>
            <pc:docMk/>
            <pc:sldMk cId="3475968232" sldId="273"/>
            <ac:spMk id="2" creationId="{00000000-0000-0000-0000-000000000000}"/>
          </ac:spMkLst>
        </pc:spChg>
        <pc:spChg chg="mod">
          <ac:chgData name="Nadie GEORGET" userId="fcec0fba-0b3f-4ccd-a0fe-38d7af3dc7de" providerId="ADAL" clId="{B39FAEA3-6069-4246-8416-73AE0E6AA5AB}" dt="2023-03-24T16:12:36.189" v="7305" actId="20577"/>
          <ac:spMkLst>
            <pc:docMk/>
            <pc:sldMk cId="3475968232" sldId="273"/>
            <ac:spMk id="3" creationId="{00000000-0000-0000-0000-000000000000}"/>
          </ac:spMkLst>
        </pc:spChg>
      </pc:sldChg>
      <pc:sldChg chg="modSp mod">
        <pc:chgData name="Nadie GEORGET" userId="fcec0fba-0b3f-4ccd-a0fe-38d7af3dc7de" providerId="ADAL" clId="{B39FAEA3-6069-4246-8416-73AE0E6AA5AB}" dt="2023-03-24T16:17:17.501" v="7810" actId="20577"/>
        <pc:sldMkLst>
          <pc:docMk/>
          <pc:sldMk cId="164344224" sldId="274"/>
        </pc:sldMkLst>
        <pc:spChg chg="mod">
          <ac:chgData name="Nadie GEORGET" userId="fcec0fba-0b3f-4ccd-a0fe-38d7af3dc7de" providerId="ADAL" clId="{B39FAEA3-6069-4246-8416-73AE0E6AA5AB}" dt="2023-03-24T16:17:17.501" v="7810" actId="20577"/>
          <ac:spMkLst>
            <pc:docMk/>
            <pc:sldMk cId="164344224" sldId="274"/>
            <ac:spMk id="5" creationId="{00000000-0000-0000-0000-000000000000}"/>
          </ac:spMkLst>
        </pc:spChg>
      </pc:sldChg>
      <pc:sldChg chg="modSp mod">
        <pc:chgData name="Nadie GEORGET" userId="fcec0fba-0b3f-4ccd-a0fe-38d7af3dc7de" providerId="ADAL" clId="{B39FAEA3-6069-4246-8416-73AE0E6AA5AB}" dt="2023-03-24T16:44:48.430" v="8413" actId="255"/>
        <pc:sldMkLst>
          <pc:docMk/>
          <pc:sldMk cId="1214050192" sldId="275"/>
        </pc:sldMkLst>
        <pc:spChg chg="mod">
          <ac:chgData name="Nadie GEORGET" userId="fcec0fba-0b3f-4ccd-a0fe-38d7af3dc7de" providerId="ADAL" clId="{B39FAEA3-6069-4246-8416-73AE0E6AA5AB}" dt="2023-03-24T16:13:17.122" v="7402" actId="20577"/>
          <ac:spMkLst>
            <pc:docMk/>
            <pc:sldMk cId="1214050192" sldId="275"/>
            <ac:spMk id="4" creationId="{00000000-0000-0000-0000-000000000000}"/>
          </ac:spMkLst>
        </pc:spChg>
        <pc:spChg chg="mod">
          <ac:chgData name="Nadie GEORGET" userId="fcec0fba-0b3f-4ccd-a0fe-38d7af3dc7de" providerId="ADAL" clId="{B39FAEA3-6069-4246-8416-73AE0E6AA5AB}" dt="2023-03-24T16:44:48.430" v="8413" actId="255"/>
          <ac:spMkLst>
            <pc:docMk/>
            <pc:sldMk cId="1214050192" sldId="275"/>
            <ac:spMk id="5" creationId="{00000000-0000-0000-0000-000000000000}"/>
          </ac:spMkLst>
        </pc:spChg>
      </pc:sldChg>
      <pc:sldChg chg="del">
        <pc:chgData name="Nadie GEORGET" userId="fcec0fba-0b3f-4ccd-a0fe-38d7af3dc7de" providerId="ADAL" clId="{B39FAEA3-6069-4246-8416-73AE0E6AA5AB}" dt="2023-03-24T16:18:35.571" v="7829" actId="47"/>
        <pc:sldMkLst>
          <pc:docMk/>
          <pc:sldMk cId="1324764361" sldId="280"/>
        </pc:sldMkLst>
      </pc:sldChg>
      <pc:sldChg chg="modSp mod">
        <pc:chgData name="Nadie GEORGET" userId="fcec0fba-0b3f-4ccd-a0fe-38d7af3dc7de" providerId="ADAL" clId="{B39FAEA3-6069-4246-8416-73AE0E6AA5AB}" dt="2023-03-24T16:21:06.485" v="8097" actId="20577"/>
        <pc:sldMkLst>
          <pc:docMk/>
          <pc:sldMk cId="876242180" sldId="281"/>
        </pc:sldMkLst>
        <pc:spChg chg="mod">
          <ac:chgData name="Nadie GEORGET" userId="fcec0fba-0b3f-4ccd-a0fe-38d7af3dc7de" providerId="ADAL" clId="{B39FAEA3-6069-4246-8416-73AE0E6AA5AB}" dt="2023-03-24T16:21:00.603" v="8091" actId="14100"/>
          <ac:spMkLst>
            <pc:docMk/>
            <pc:sldMk cId="876242180" sldId="281"/>
            <ac:spMk id="2" creationId="{00000000-0000-0000-0000-000000000000}"/>
          </ac:spMkLst>
        </pc:spChg>
        <pc:spChg chg="mod">
          <ac:chgData name="Nadie GEORGET" userId="fcec0fba-0b3f-4ccd-a0fe-38d7af3dc7de" providerId="ADAL" clId="{B39FAEA3-6069-4246-8416-73AE0E6AA5AB}" dt="2023-03-24T16:21:06.485" v="8097" actId="20577"/>
          <ac:spMkLst>
            <pc:docMk/>
            <pc:sldMk cId="876242180" sldId="281"/>
            <ac:spMk id="3" creationId="{00000000-0000-0000-0000-000000000000}"/>
          </ac:spMkLst>
        </pc:spChg>
      </pc:sldChg>
      <pc:sldChg chg="modSp mod">
        <pc:chgData name="Nadie GEORGET" userId="fcec0fba-0b3f-4ccd-a0fe-38d7af3dc7de" providerId="ADAL" clId="{B39FAEA3-6069-4246-8416-73AE0E6AA5AB}" dt="2023-03-24T16:21:56.741" v="8227" actId="20577"/>
        <pc:sldMkLst>
          <pc:docMk/>
          <pc:sldMk cId="4017197063" sldId="286"/>
        </pc:sldMkLst>
        <pc:spChg chg="mod">
          <ac:chgData name="Nadie GEORGET" userId="fcec0fba-0b3f-4ccd-a0fe-38d7af3dc7de" providerId="ADAL" clId="{B39FAEA3-6069-4246-8416-73AE0E6AA5AB}" dt="2023-03-24T16:21:56.741" v="8227" actId="20577"/>
          <ac:spMkLst>
            <pc:docMk/>
            <pc:sldMk cId="4017197063" sldId="286"/>
            <ac:spMk id="2" creationId="{00000000-0000-0000-0000-000000000000}"/>
          </ac:spMkLst>
        </pc:spChg>
      </pc:sldChg>
      <pc:sldChg chg="modSp mod">
        <pc:chgData name="Nadie GEORGET" userId="fcec0fba-0b3f-4ccd-a0fe-38d7af3dc7de" providerId="ADAL" clId="{B39FAEA3-6069-4246-8416-73AE0E6AA5AB}" dt="2023-03-24T16:30:37.199" v="8318" actId="207"/>
        <pc:sldMkLst>
          <pc:docMk/>
          <pc:sldMk cId="2850222094" sldId="288"/>
        </pc:sldMkLst>
        <pc:spChg chg="mod">
          <ac:chgData name="Nadie GEORGET" userId="fcec0fba-0b3f-4ccd-a0fe-38d7af3dc7de" providerId="ADAL" clId="{B39FAEA3-6069-4246-8416-73AE0E6AA5AB}" dt="2023-03-24T16:30:37.199" v="8318" actId="207"/>
          <ac:spMkLst>
            <pc:docMk/>
            <pc:sldMk cId="2850222094" sldId="288"/>
            <ac:spMk id="3" creationId="{00000000-0000-0000-0000-000000000000}"/>
          </ac:spMkLst>
        </pc:spChg>
      </pc:sldChg>
      <pc:sldChg chg="modSp mod">
        <pc:chgData name="Nadie GEORGET" userId="fcec0fba-0b3f-4ccd-a0fe-38d7af3dc7de" providerId="ADAL" clId="{B39FAEA3-6069-4246-8416-73AE0E6AA5AB}" dt="2023-03-24T15:01:57.654" v="4331" actId="20577"/>
        <pc:sldMkLst>
          <pc:docMk/>
          <pc:sldMk cId="981938247" sldId="289"/>
        </pc:sldMkLst>
        <pc:spChg chg="mod">
          <ac:chgData name="Nadie GEORGET" userId="fcec0fba-0b3f-4ccd-a0fe-38d7af3dc7de" providerId="ADAL" clId="{B39FAEA3-6069-4246-8416-73AE0E6AA5AB}" dt="2023-03-24T14:13:11.972" v="2297" actId="20577"/>
          <ac:spMkLst>
            <pc:docMk/>
            <pc:sldMk cId="981938247" sldId="289"/>
            <ac:spMk id="2" creationId="{00000000-0000-0000-0000-000000000000}"/>
          </ac:spMkLst>
        </pc:spChg>
        <pc:spChg chg="mod">
          <ac:chgData name="Nadie GEORGET" userId="fcec0fba-0b3f-4ccd-a0fe-38d7af3dc7de" providerId="ADAL" clId="{B39FAEA3-6069-4246-8416-73AE0E6AA5AB}" dt="2023-03-24T15:01:57.654" v="4331" actId="20577"/>
          <ac:spMkLst>
            <pc:docMk/>
            <pc:sldMk cId="981938247" sldId="289"/>
            <ac:spMk id="3" creationId="{00000000-0000-0000-0000-000000000000}"/>
          </ac:spMkLst>
        </pc:spChg>
      </pc:sldChg>
      <pc:sldChg chg="modSp mod">
        <pc:chgData name="Nadie GEORGET" userId="fcec0fba-0b3f-4ccd-a0fe-38d7af3dc7de" providerId="ADAL" clId="{B39FAEA3-6069-4246-8416-73AE0E6AA5AB}" dt="2023-03-24T14:58:56.003" v="4177" actId="1076"/>
        <pc:sldMkLst>
          <pc:docMk/>
          <pc:sldMk cId="2368588288" sldId="290"/>
        </pc:sldMkLst>
        <pc:spChg chg="mod">
          <ac:chgData name="Nadie GEORGET" userId="fcec0fba-0b3f-4ccd-a0fe-38d7af3dc7de" providerId="ADAL" clId="{B39FAEA3-6069-4246-8416-73AE0E6AA5AB}" dt="2023-03-24T14:54:50.464" v="3788" actId="255"/>
          <ac:spMkLst>
            <pc:docMk/>
            <pc:sldMk cId="2368588288" sldId="290"/>
            <ac:spMk id="2" creationId="{C0A010DC-172F-3700-1FFC-B23000DD770D}"/>
          </ac:spMkLst>
        </pc:spChg>
        <pc:spChg chg="mod">
          <ac:chgData name="Nadie GEORGET" userId="fcec0fba-0b3f-4ccd-a0fe-38d7af3dc7de" providerId="ADAL" clId="{B39FAEA3-6069-4246-8416-73AE0E6AA5AB}" dt="2023-03-24T14:58:56.003" v="4177" actId="1076"/>
          <ac:spMkLst>
            <pc:docMk/>
            <pc:sldMk cId="2368588288" sldId="290"/>
            <ac:spMk id="3" creationId="{2113D368-C9E0-1EE5-9C59-C17EC99EE62B}"/>
          </ac:spMkLst>
        </pc:spChg>
      </pc:sldChg>
      <pc:sldChg chg="modSp mod">
        <pc:chgData name="Nadie GEORGET" userId="fcec0fba-0b3f-4ccd-a0fe-38d7af3dc7de" providerId="ADAL" clId="{B39FAEA3-6069-4246-8416-73AE0E6AA5AB}" dt="2023-03-24T14:25:50.021" v="2553" actId="6549"/>
        <pc:sldMkLst>
          <pc:docMk/>
          <pc:sldMk cId="3534117882" sldId="294"/>
        </pc:sldMkLst>
        <pc:spChg chg="mod">
          <ac:chgData name="Nadie GEORGET" userId="fcec0fba-0b3f-4ccd-a0fe-38d7af3dc7de" providerId="ADAL" clId="{B39FAEA3-6069-4246-8416-73AE0E6AA5AB}" dt="2023-03-24T14:11:14.613" v="2214" actId="1076"/>
          <ac:spMkLst>
            <pc:docMk/>
            <pc:sldMk cId="3534117882" sldId="294"/>
            <ac:spMk id="2" creationId="{39A2A235-533B-374F-0EB1-0CEECBD0F853}"/>
          </ac:spMkLst>
        </pc:spChg>
        <pc:spChg chg="mod">
          <ac:chgData name="Nadie GEORGET" userId="fcec0fba-0b3f-4ccd-a0fe-38d7af3dc7de" providerId="ADAL" clId="{B39FAEA3-6069-4246-8416-73AE0E6AA5AB}" dt="2023-03-24T14:25:50.021" v="2553" actId="6549"/>
          <ac:spMkLst>
            <pc:docMk/>
            <pc:sldMk cId="3534117882" sldId="294"/>
            <ac:spMk id="3" creationId="{0CAE5549-3CED-EC95-A0E7-7B44A6B0CD24}"/>
          </ac:spMkLst>
        </pc:spChg>
      </pc:sldChg>
      <pc:sldChg chg="modSp mod">
        <pc:chgData name="Nadie GEORGET" userId="fcec0fba-0b3f-4ccd-a0fe-38d7af3dc7de" providerId="ADAL" clId="{B39FAEA3-6069-4246-8416-73AE0E6AA5AB}" dt="2023-03-24T16:39:16.403" v="8408" actId="14100"/>
        <pc:sldMkLst>
          <pc:docMk/>
          <pc:sldMk cId="3521623027" sldId="295"/>
        </pc:sldMkLst>
        <pc:spChg chg="mod">
          <ac:chgData name="Nadie GEORGET" userId="fcec0fba-0b3f-4ccd-a0fe-38d7af3dc7de" providerId="ADAL" clId="{B39FAEA3-6069-4246-8416-73AE0E6AA5AB}" dt="2023-03-24T13:47:46.110" v="1202" actId="20577"/>
          <ac:spMkLst>
            <pc:docMk/>
            <pc:sldMk cId="3521623027" sldId="295"/>
            <ac:spMk id="2" creationId="{00000000-0000-0000-0000-000000000000}"/>
          </ac:spMkLst>
        </pc:spChg>
        <pc:spChg chg="mod">
          <ac:chgData name="Nadie GEORGET" userId="fcec0fba-0b3f-4ccd-a0fe-38d7af3dc7de" providerId="ADAL" clId="{B39FAEA3-6069-4246-8416-73AE0E6AA5AB}" dt="2023-03-24T16:39:16.403" v="8408" actId="14100"/>
          <ac:spMkLst>
            <pc:docMk/>
            <pc:sldMk cId="3521623027" sldId="295"/>
            <ac:spMk id="3" creationId="{00000000-0000-0000-0000-000000000000}"/>
          </ac:spMkLst>
        </pc:spChg>
      </pc:sldChg>
      <pc:sldChg chg="modSp mod">
        <pc:chgData name="Nadie GEORGET" userId="fcec0fba-0b3f-4ccd-a0fe-38d7af3dc7de" providerId="ADAL" clId="{B39FAEA3-6069-4246-8416-73AE0E6AA5AB}" dt="2023-03-24T15:56:34.542" v="6927" actId="20577"/>
        <pc:sldMkLst>
          <pc:docMk/>
          <pc:sldMk cId="938856980" sldId="300"/>
        </pc:sldMkLst>
        <pc:spChg chg="mod">
          <ac:chgData name="Nadie GEORGET" userId="fcec0fba-0b3f-4ccd-a0fe-38d7af3dc7de" providerId="ADAL" clId="{B39FAEA3-6069-4246-8416-73AE0E6AA5AB}" dt="2023-03-24T15:56:34.542" v="6927" actId="20577"/>
          <ac:spMkLst>
            <pc:docMk/>
            <pc:sldMk cId="938856980" sldId="300"/>
            <ac:spMk id="3" creationId="{00000000-0000-0000-0000-000000000000}"/>
          </ac:spMkLst>
        </pc:spChg>
      </pc:sldChg>
      <pc:sldChg chg="modSp mod">
        <pc:chgData name="Nadie GEORGET" userId="fcec0fba-0b3f-4ccd-a0fe-38d7af3dc7de" providerId="ADAL" clId="{B39FAEA3-6069-4246-8416-73AE0E6AA5AB}" dt="2023-03-24T15:58:13.110" v="7008" actId="20577"/>
        <pc:sldMkLst>
          <pc:docMk/>
          <pc:sldMk cId="3465213024" sldId="301"/>
        </pc:sldMkLst>
        <pc:spChg chg="mod">
          <ac:chgData name="Nadie GEORGET" userId="fcec0fba-0b3f-4ccd-a0fe-38d7af3dc7de" providerId="ADAL" clId="{B39FAEA3-6069-4246-8416-73AE0E6AA5AB}" dt="2023-03-24T15:58:13.110" v="7008" actId="20577"/>
          <ac:spMkLst>
            <pc:docMk/>
            <pc:sldMk cId="3465213024" sldId="301"/>
            <ac:spMk id="3" creationId="{EC8F158D-67A1-4F57-A937-DA5A2A94B1DB}"/>
          </ac:spMkLst>
        </pc:spChg>
        <pc:spChg chg="mod">
          <ac:chgData name="Nadie GEORGET" userId="fcec0fba-0b3f-4ccd-a0fe-38d7af3dc7de" providerId="ADAL" clId="{B39FAEA3-6069-4246-8416-73AE0E6AA5AB}" dt="2023-03-24T15:22:42.041" v="4984" actId="1076"/>
          <ac:spMkLst>
            <pc:docMk/>
            <pc:sldMk cId="3465213024" sldId="301"/>
            <ac:spMk id="4" creationId="{D7332B74-2C8D-B899-73A8-52C1427CC4BD}"/>
          </ac:spMkLst>
        </pc:spChg>
      </pc:sldChg>
      <pc:sldChg chg="modSp mod">
        <pc:chgData name="Nadie GEORGET" userId="fcec0fba-0b3f-4ccd-a0fe-38d7af3dc7de" providerId="ADAL" clId="{B39FAEA3-6069-4246-8416-73AE0E6AA5AB}" dt="2023-03-24T16:10:51.796" v="7107" actId="207"/>
        <pc:sldMkLst>
          <pc:docMk/>
          <pc:sldMk cId="1960822324" sldId="305"/>
        </pc:sldMkLst>
        <pc:spChg chg="mod">
          <ac:chgData name="Nadie GEORGET" userId="fcec0fba-0b3f-4ccd-a0fe-38d7af3dc7de" providerId="ADAL" clId="{B39FAEA3-6069-4246-8416-73AE0E6AA5AB}" dt="2023-03-24T16:10:28.065" v="7084" actId="20577"/>
          <ac:spMkLst>
            <pc:docMk/>
            <pc:sldMk cId="1960822324" sldId="305"/>
            <ac:spMk id="2" creationId="{00000000-0000-0000-0000-000000000000}"/>
          </ac:spMkLst>
        </pc:spChg>
        <pc:spChg chg="mod">
          <ac:chgData name="Nadie GEORGET" userId="fcec0fba-0b3f-4ccd-a0fe-38d7af3dc7de" providerId="ADAL" clId="{B39FAEA3-6069-4246-8416-73AE0E6AA5AB}" dt="2023-03-24T16:10:51.796" v="7107" actId="207"/>
          <ac:spMkLst>
            <pc:docMk/>
            <pc:sldMk cId="1960822324" sldId="305"/>
            <ac:spMk id="6" creationId="{8E359B6D-44CA-D9FA-60DB-920C2447EE01}"/>
          </ac:spMkLst>
        </pc:spChg>
      </pc:sldChg>
      <pc:sldChg chg="addSp delSp modSp mod">
        <pc:chgData name="Nadie GEORGET" userId="fcec0fba-0b3f-4ccd-a0fe-38d7af3dc7de" providerId="ADAL" clId="{B39FAEA3-6069-4246-8416-73AE0E6AA5AB}" dt="2023-03-24T16:11:50.564" v="7208" actId="1076"/>
        <pc:sldMkLst>
          <pc:docMk/>
          <pc:sldMk cId="436755147" sldId="306"/>
        </pc:sldMkLst>
        <pc:spChg chg="mod">
          <ac:chgData name="Nadie GEORGET" userId="fcec0fba-0b3f-4ccd-a0fe-38d7af3dc7de" providerId="ADAL" clId="{B39FAEA3-6069-4246-8416-73AE0E6AA5AB}" dt="2023-03-24T16:11:18.581" v="7204" actId="20577"/>
          <ac:spMkLst>
            <pc:docMk/>
            <pc:sldMk cId="436755147" sldId="306"/>
            <ac:spMk id="2" creationId="{00000000-0000-0000-0000-000000000000}"/>
          </ac:spMkLst>
        </pc:spChg>
        <pc:spChg chg="del mod">
          <ac:chgData name="Nadie GEORGET" userId="fcec0fba-0b3f-4ccd-a0fe-38d7af3dc7de" providerId="ADAL" clId="{B39FAEA3-6069-4246-8416-73AE0E6AA5AB}" dt="2023-03-24T16:11:46.027" v="7206" actId="478"/>
          <ac:spMkLst>
            <pc:docMk/>
            <pc:sldMk cId="436755147" sldId="306"/>
            <ac:spMk id="3" creationId="{00000000-0000-0000-0000-000000000000}"/>
          </ac:spMkLst>
        </pc:spChg>
        <pc:spChg chg="add mod">
          <ac:chgData name="Nadie GEORGET" userId="fcec0fba-0b3f-4ccd-a0fe-38d7af3dc7de" providerId="ADAL" clId="{B39FAEA3-6069-4246-8416-73AE0E6AA5AB}" dt="2023-03-24T16:11:50.564" v="7208" actId="1076"/>
          <ac:spMkLst>
            <pc:docMk/>
            <pc:sldMk cId="436755147" sldId="306"/>
            <ac:spMk id="4" creationId="{F5C66D04-F762-5519-0EDD-C33BEE828084}"/>
          </ac:spMkLst>
        </pc:spChg>
      </pc:sldChg>
      <pc:sldChg chg="modSp mod">
        <pc:chgData name="Nadie GEORGET" userId="fcec0fba-0b3f-4ccd-a0fe-38d7af3dc7de" providerId="ADAL" clId="{B39FAEA3-6069-4246-8416-73AE0E6AA5AB}" dt="2023-03-24T16:17:59.303" v="7828" actId="20577"/>
        <pc:sldMkLst>
          <pc:docMk/>
          <pc:sldMk cId="1765709019" sldId="307"/>
        </pc:sldMkLst>
        <pc:spChg chg="mod">
          <ac:chgData name="Nadie GEORGET" userId="fcec0fba-0b3f-4ccd-a0fe-38d7af3dc7de" providerId="ADAL" clId="{B39FAEA3-6069-4246-8416-73AE0E6AA5AB}" dt="2023-03-24T16:17:59.303" v="7828" actId="20577"/>
          <ac:spMkLst>
            <pc:docMk/>
            <pc:sldMk cId="1765709019" sldId="307"/>
            <ac:spMk id="2" creationId="{3B9D54EF-3116-6950-650B-D78E6C23A5C6}"/>
          </ac:spMkLst>
        </pc:spChg>
      </pc:sldChg>
      <pc:sldChg chg="del">
        <pc:chgData name="Nadie GEORGET" userId="fcec0fba-0b3f-4ccd-a0fe-38d7af3dc7de" providerId="ADAL" clId="{B39FAEA3-6069-4246-8416-73AE0E6AA5AB}" dt="2023-03-24T15:03:03.182" v="4332" actId="47"/>
        <pc:sldMkLst>
          <pc:docMk/>
          <pc:sldMk cId="1601426792" sldId="308"/>
        </pc:sldMkLst>
      </pc:sldChg>
      <pc:sldChg chg="del">
        <pc:chgData name="Nadie GEORGET" userId="fcec0fba-0b3f-4ccd-a0fe-38d7af3dc7de" providerId="ADAL" clId="{B39FAEA3-6069-4246-8416-73AE0E6AA5AB}" dt="2023-03-24T15:56:09.879" v="6892" actId="47"/>
        <pc:sldMkLst>
          <pc:docMk/>
          <pc:sldMk cId="4261754882" sldId="309"/>
        </pc:sldMkLst>
      </pc:sldChg>
      <pc:sldChg chg="modSp mod">
        <pc:chgData name="Nadie GEORGET" userId="fcec0fba-0b3f-4ccd-a0fe-38d7af3dc7de" providerId="ADAL" clId="{B39FAEA3-6069-4246-8416-73AE0E6AA5AB}" dt="2023-03-24T16:14:06.734" v="7583" actId="14100"/>
        <pc:sldMkLst>
          <pc:docMk/>
          <pc:sldMk cId="2689803272" sldId="310"/>
        </pc:sldMkLst>
        <pc:spChg chg="mod">
          <ac:chgData name="Nadie GEORGET" userId="fcec0fba-0b3f-4ccd-a0fe-38d7af3dc7de" providerId="ADAL" clId="{B39FAEA3-6069-4246-8416-73AE0E6AA5AB}" dt="2023-03-24T16:14:06.734" v="7583" actId="14100"/>
          <ac:spMkLst>
            <pc:docMk/>
            <pc:sldMk cId="2689803272" sldId="310"/>
            <ac:spMk id="2" creationId="{94E805AB-66FD-0C71-42DE-D34211E0116C}"/>
          </ac:spMkLst>
        </pc:spChg>
      </pc:sldChg>
      <pc:sldChg chg="modSp new mod">
        <pc:chgData name="Nadie GEORGET" userId="fcec0fba-0b3f-4ccd-a0fe-38d7af3dc7de" providerId="ADAL" clId="{B39FAEA3-6069-4246-8416-73AE0E6AA5AB}" dt="2023-03-24T15:11:28.860" v="4754" actId="255"/>
        <pc:sldMkLst>
          <pc:docMk/>
          <pc:sldMk cId="1600553998" sldId="311"/>
        </pc:sldMkLst>
        <pc:spChg chg="mod">
          <ac:chgData name="Nadie GEORGET" userId="fcec0fba-0b3f-4ccd-a0fe-38d7af3dc7de" providerId="ADAL" clId="{B39FAEA3-6069-4246-8416-73AE0E6AA5AB}" dt="2023-03-24T15:05:58.837" v="4480" actId="20577"/>
          <ac:spMkLst>
            <pc:docMk/>
            <pc:sldMk cId="1600553998" sldId="311"/>
            <ac:spMk id="2" creationId="{6B519D17-3027-9328-EFD2-E5F738512C1B}"/>
          </ac:spMkLst>
        </pc:spChg>
        <pc:spChg chg="mod">
          <ac:chgData name="Nadie GEORGET" userId="fcec0fba-0b3f-4ccd-a0fe-38d7af3dc7de" providerId="ADAL" clId="{B39FAEA3-6069-4246-8416-73AE0E6AA5AB}" dt="2023-03-24T15:11:28.860" v="4754" actId="255"/>
          <ac:spMkLst>
            <pc:docMk/>
            <pc:sldMk cId="1600553998" sldId="311"/>
            <ac:spMk id="3" creationId="{41DC3D65-E22D-405D-622A-1E3B9EA50F78}"/>
          </ac:spMkLst>
        </pc:spChg>
      </pc:sldChg>
      <pc:sldChg chg="modSp new mod">
        <pc:chgData name="Nadie GEORGET" userId="fcec0fba-0b3f-4ccd-a0fe-38d7af3dc7de" providerId="ADAL" clId="{B39FAEA3-6069-4246-8416-73AE0E6AA5AB}" dt="2023-03-24T16:31:46.939" v="8325" actId="255"/>
        <pc:sldMkLst>
          <pc:docMk/>
          <pc:sldMk cId="2418071515" sldId="312"/>
        </pc:sldMkLst>
        <pc:spChg chg="mod">
          <ac:chgData name="Nadie GEORGET" userId="fcec0fba-0b3f-4ccd-a0fe-38d7af3dc7de" providerId="ADAL" clId="{B39FAEA3-6069-4246-8416-73AE0E6AA5AB}" dt="2023-03-24T16:31:46.939" v="8325" actId="255"/>
          <ac:spMkLst>
            <pc:docMk/>
            <pc:sldMk cId="2418071515" sldId="312"/>
            <ac:spMk id="2" creationId="{9848DA37-730D-F84F-6D50-2D9AF8B1A9E1}"/>
          </ac:spMkLst>
        </pc:spChg>
        <pc:spChg chg="mod">
          <ac:chgData name="Nadie GEORGET" userId="fcec0fba-0b3f-4ccd-a0fe-38d7af3dc7de" providerId="ADAL" clId="{B39FAEA3-6069-4246-8416-73AE0E6AA5AB}" dt="2023-03-24T16:19:55.030" v="7916" actId="1076"/>
          <ac:spMkLst>
            <pc:docMk/>
            <pc:sldMk cId="2418071515" sldId="312"/>
            <ac:spMk id="3" creationId="{E3322F31-24A4-0090-BA88-E1122960C4B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13903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24863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240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653190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6439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925433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79459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102534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611267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7904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02089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FB1F9FB-AA79-4BE9-8254-08A52FA01C03}" type="datetimeFigureOut">
              <a:rPr lang="fr-FR" smtClean="0"/>
              <a:t>27/03/2023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3252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FB1F9FB-AA79-4BE9-8254-08A52FA01C03}" type="datetimeFigureOut">
              <a:rPr lang="fr-FR" smtClean="0"/>
              <a:t>27/03/2023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55973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F9FB-AA79-4BE9-8254-08A52FA01C03}" type="datetimeFigureOut">
              <a:rPr lang="fr-FR" smtClean="0"/>
              <a:t>27/03/2023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18055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77917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3715588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B1F9FB-AA79-4BE9-8254-08A52FA01C03}" type="datetimeFigureOut">
              <a:rPr lang="fr-FR" smtClean="0"/>
              <a:t>27/03/2023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714B89-24CE-418D-A22B-2373B0E7D889}" type="slidenum">
              <a:rPr lang="fr-FR" smtClean="0"/>
              <a:t>‹N°›</a:t>
            </a:fld>
            <a:endParaRPr lang="fr-FR"/>
          </a:p>
        </p:txBody>
      </p:sp>
    </p:spTree>
    <p:extLst>
      <p:ext uri="{BB962C8B-B14F-4D97-AF65-F5344CB8AC3E}">
        <p14:creationId xmlns:p14="http://schemas.microsoft.com/office/powerpoint/2010/main" val="395893582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has-sante.fr/upload/docs/application/pdf/2009-01/douleur_chronique_recommandations.pdf" TargetMode="External"/><Relationship Id="rId2" Type="http://schemas.openxmlformats.org/officeDocument/2006/relationships/hyperlink" Target="https://www.ameli.fr/assure/sante/themes/constipation-adulte/definition-symptomes-facteurs-favorisa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03894" y="413285"/>
            <a:ext cx="9474926" cy="2545576"/>
          </a:xfrm>
        </p:spPr>
        <p:txBody>
          <a:bodyPr anchor="ctr">
            <a:noAutofit/>
          </a:bodyPr>
          <a:lstStyle/>
          <a:p>
            <a:pPr algn="ctr"/>
            <a:r>
              <a:rPr lang="fr-FR" sz="3200" b="1" dirty="0"/>
              <a:t>Formation au protocole de coopération</a:t>
            </a:r>
            <a:r>
              <a:rPr lang="fr-FR" sz="3200" dirty="0"/>
              <a:t>:</a:t>
            </a:r>
            <a:br>
              <a:rPr lang="fr-FR" sz="3200" dirty="0"/>
            </a:br>
            <a:br>
              <a:rPr lang="fr-FR" sz="3200" dirty="0"/>
            </a:br>
            <a:r>
              <a:rPr lang="fr-FR" sz="2400" i="1" dirty="0"/>
              <a:t>Renouvellement et adaptation d’un traitement </a:t>
            </a:r>
            <a:br>
              <a:rPr lang="fr-FR" sz="2400" i="1" dirty="0"/>
            </a:br>
            <a:r>
              <a:rPr lang="fr-FR" sz="2400" i="1" dirty="0"/>
              <a:t>par laxatif prescrit par le délégant </a:t>
            </a:r>
            <a:br>
              <a:rPr lang="fr-FR" sz="2400" i="1" dirty="0"/>
            </a:br>
            <a:br>
              <a:rPr lang="fr-FR" sz="2400" i="1" dirty="0"/>
            </a:br>
            <a:endParaRPr lang="fr-FR" sz="1800" i="1" dirty="0">
              <a:solidFill>
                <a:srgbClr val="FF0000"/>
              </a:solidFill>
            </a:endParaRPr>
          </a:p>
        </p:txBody>
      </p:sp>
      <p:sp>
        <p:nvSpPr>
          <p:cNvPr id="3" name="Sous-titre 2"/>
          <p:cNvSpPr>
            <a:spLocks noGrp="1"/>
          </p:cNvSpPr>
          <p:nvPr>
            <p:ph type="subTitle" idx="1"/>
          </p:nvPr>
        </p:nvSpPr>
        <p:spPr>
          <a:xfrm>
            <a:off x="1776549" y="4389120"/>
            <a:ext cx="8891450" cy="1802674"/>
          </a:xfrm>
        </p:spPr>
        <p:txBody>
          <a:bodyPr>
            <a:normAutofit/>
          </a:bodyPr>
          <a:lstStyle/>
          <a:p>
            <a:r>
              <a:rPr lang="fr-FR" dirty="0"/>
              <a:t>Date : JJ/MM/2023</a:t>
            </a:r>
          </a:p>
          <a:p>
            <a:r>
              <a:rPr lang="fr-FR" dirty="0"/>
              <a:t>Prénom :                             </a:t>
            </a:r>
          </a:p>
          <a:p>
            <a:r>
              <a:rPr lang="fr-FR" dirty="0"/>
              <a:t>Nom: </a:t>
            </a:r>
          </a:p>
          <a:p>
            <a:r>
              <a:rPr lang="fr-FR" dirty="0"/>
              <a:t>Profession </a:t>
            </a:r>
          </a:p>
        </p:txBody>
      </p:sp>
    </p:spTree>
    <p:extLst>
      <p:ext uri="{BB962C8B-B14F-4D97-AF65-F5344CB8AC3E}">
        <p14:creationId xmlns:p14="http://schemas.microsoft.com/office/powerpoint/2010/main" val="545945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010DC-172F-3700-1FFC-B23000DD770D}"/>
              </a:ext>
            </a:extLst>
          </p:cNvPr>
          <p:cNvSpPr>
            <a:spLocks noGrp="1"/>
          </p:cNvSpPr>
          <p:nvPr>
            <p:ph type="title"/>
          </p:nvPr>
        </p:nvSpPr>
        <p:spPr>
          <a:xfrm>
            <a:off x="1702921" y="625511"/>
            <a:ext cx="11217215" cy="866859"/>
          </a:xfrm>
        </p:spPr>
        <p:txBody>
          <a:bodyPr>
            <a:normAutofit/>
          </a:bodyPr>
          <a:lstStyle/>
          <a:p>
            <a:r>
              <a:rPr lang="fr-FR" sz="2800" dirty="0"/>
              <a:t>Objectif 3. Le risque fécalome</a:t>
            </a:r>
          </a:p>
        </p:txBody>
      </p:sp>
      <p:sp>
        <p:nvSpPr>
          <p:cNvPr id="3" name="Espace réservé du contenu 2">
            <a:extLst>
              <a:ext uri="{FF2B5EF4-FFF2-40B4-BE49-F238E27FC236}">
                <a16:creationId xmlns:a16="http://schemas.microsoft.com/office/drawing/2014/main" id="{2113D368-C9E0-1EE5-9C59-C17EC99EE62B}"/>
              </a:ext>
            </a:extLst>
          </p:cNvPr>
          <p:cNvSpPr>
            <a:spLocks noGrp="1"/>
          </p:cNvSpPr>
          <p:nvPr>
            <p:ph idx="1"/>
          </p:nvPr>
        </p:nvSpPr>
        <p:spPr>
          <a:xfrm>
            <a:off x="1958197" y="1216325"/>
            <a:ext cx="10041145" cy="5227608"/>
          </a:xfrm>
        </p:spPr>
        <p:txBody>
          <a:bodyPr>
            <a:normAutofit/>
          </a:bodyPr>
          <a:lstStyle/>
          <a:p>
            <a:pPr marL="0" indent="0">
              <a:lnSpc>
                <a:spcPct val="170000"/>
              </a:lnSpc>
              <a:spcBef>
                <a:spcPts val="0"/>
              </a:spcBef>
              <a:buNone/>
            </a:pPr>
            <a:r>
              <a:rPr lang="fr-FR" sz="1400" dirty="0">
                <a:solidFill>
                  <a:srgbClr val="111111"/>
                </a:solidFill>
                <a:effectLst/>
                <a:latin typeface="+mj-lt"/>
              </a:rPr>
              <a:t>Chez la personne âgée, le patient alité, le transit intestinal se ralentit. Les selles asséchées par une absorption intestinale  majorée des liquides s’accumulent dans le rectum gênant l’évacuation des selles, la rendant difficile et douloureuse, voire impossible. Les parois du rectum peuvent être irritées en entraîner une fausse diarrhée.</a:t>
            </a:r>
          </a:p>
          <a:p>
            <a:pPr marL="0" indent="0">
              <a:lnSpc>
                <a:spcPct val="170000"/>
              </a:lnSpc>
              <a:spcBef>
                <a:spcPts val="0"/>
              </a:spcBef>
              <a:buNone/>
            </a:pPr>
            <a:endParaRPr lang="fr-FR" sz="1400" dirty="0">
              <a:solidFill>
                <a:srgbClr val="111111"/>
              </a:solidFill>
              <a:effectLst/>
              <a:latin typeface="+mj-lt"/>
            </a:endParaRPr>
          </a:p>
          <a:p>
            <a:pPr marL="0" indent="0">
              <a:lnSpc>
                <a:spcPct val="170000"/>
              </a:lnSpc>
              <a:spcBef>
                <a:spcPts val="0"/>
              </a:spcBef>
              <a:buNone/>
            </a:pPr>
            <a:r>
              <a:rPr lang="fr-FR" sz="1400" b="1" i="0" dirty="0">
                <a:solidFill>
                  <a:srgbClr val="070707"/>
                </a:solidFill>
                <a:effectLst/>
                <a:latin typeface="+mj-lt"/>
              </a:rPr>
              <a:t>Le risque de formation d’un fécalome est majoré par</a:t>
            </a:r>
            <a:r>
              <a:rPr lang="fr-FR" sz="1400" b="0" i="0" dirty="0">
                <a:solidFill>
                  <a:srgbClr val="070707"/>
                </a:solidFill>
                <a:effectLst/>
                <a:latin typeface="+mj-lt"/>
              </a:rPr>
              <a:t>:</a:t>
            </a:r>
          </a:p>
          <a:p>
            <a:pPr>
              <a:lnSpc>
                <a:spcPct val="170000"/>
              </a:lnSpc>
              <a:spcBef>
                <a:spcPts val="0"/>
              </a:spcBef>
              <a:buFont typeface="Wingdings" panose="05000000000000000000" pitchFamily="2" charset="2"/>
              <a:buChar char="Ø"/>
            </a:pPr>
            <a:r>
              <a:rPr lang="fr-FR" sz="1400" b="0" i="0" dirty="0">
                <a:solidFill>
                  <a:srgbClr val="070707"/>
                </a:solidFill>
                <a:effectLst/>
                <a:latin typeface="+mj-lt"/>
              </a:rPr>
              <a:t>L’immobilité</a:t>
            </a:r>
          </a:p>
          <a:p>
            <a:pPr>
              <a:lnSpc>
                <a:spcPct val="170000"/>
              </a:lnSpc>
              <a:spcBef>
                <a:spcPts val="0"/>
              </a:spcBef>
              <a:buFont typeface="Wingdings" panose="05000000000000000000" pitchFamily="2" charset="2"/>
              <a:buChar char="Ø"/>
            </a:pPr>
            <a:r>
              <a:rPr lang="fr-FR" sz="1400" dirty="0">
                <a:solidFill>
                  <a:srgbClr val="070707"/>
                </a:solidFill>
                <a:latin typeface="+mj-lt"/>
              </a:rPr>
              <a:t>Une alimentation pauvre en fibres</a:t>
            </a:r>
          </a:p>
          <a:p>
            <a:pPr>
              <a:lnSpc>
                <a:spcPct val="170000"/>
              </a:lnSpc>
              <a:spcBef>
                <a:spcPts val="0"/>
              </a:spcBef>
              <a:buFont typeface="Wingdings" panose="05000000000000000000" pitchFamily="2" charset="2"/>
              <a:buChar char="Ø"/>
            </a:pPr>
            <a:r>
              <a:rPr lang="fr-FR" sz="1400" b="0" i="0" dirty="0">
                <a:solidFill>
                  <a:srgbClr val="070707"/>
                </a:solidFill>
                <a:effectLst/>
                <a:latin typeface="+mj-lt"/>
              </a:rPr>
              <a:t>Une hydratation insuffisante par des liquides</a:t>
            </a:r>
          </a:p>
          <a:p>
            <a:pPr marL="0" indent="0">
              <a:lnSpc>
                <a:spcPct val="170000"/>
              </a:lnSpc>
              <a:spcBef>
                <a:spcPts val="0"/>
              </a:spcBef>
              <a:buNone/>
            </a:pPr>
            <a:endParaRPr lang="fr-FR" sz="1400" b="0" i="0" dirty="0">
              <a:solidFill>
                <a:srgbClr val="070707"/>
              </a:solidFill>
              <a:effectLst/>
              <a:latin typeface="+mj-lt"/>
            </a:endParaRPr>
          </a:p>
          <a:p>
            <a:pPr marL="0" indent="0">
              <a:lnSpc>
                <a:spcPct val="170000"/>
              </a:lnSpc>
              <a:spcBef>
                <a:spcPts val="0"/>
              </a:spcBef>
              <a:buNone/>
            </a:pPr>
            <a:r>
              <a:rPr lang="fr-FR" sz="1400" b="1" i="0" dirty="0">
                <a:solidFill>
                  <a:srgbClr val="070707"/>
                </a:solidFill>
                <a:effectLst/>
                <a:latin typeface="+mj-lt"/>
              </a:rPr>
              <a:t>Les signes d’alerte</a:t>
            </a:r>
            <a:r>
              <a:rPr lang="fr-FR" sz="1400" b="0" i="0" dirty="0">
                <a:solidFill>
                  <a:srgbClr val="070707"/>
                </a:solidFill>
                <a:effectLst/>
                <a:latin typeface="+mj-lt"/>
              </a:rPr>
              <a:t>:</a:t>
            </a:r>
          </a:p>
          <a:p>
            <a:pPr>
              <a:lnSpc>
                <a:spcPct val="170000"/>
              </a:lnSpc>
              <a:spcBef>
                <a:spcPts val="0"/>
              </a:spcBef>
              <a:buFont typeface="Wingdings" panose="05000000000000000000" pitchFamily="2" charset="2"/>
              <a:buChar char="Ø"/>
            </a:pPr>
            <a:r>
              <a:rPr lang="fr-FR" sz="1400" dirty="0">
                <a:solidFill>
                  <a:srgbClr val="070707"/>
                </a:solidFill>
                <a:latin typeface="+mj-lt"/>
              </a:rPr>
              <a:t>Une sensation de pesanteur dans le rectum</a:t>
            </a:r>
            <a:endParaRPr lang="fr-FR" sz="1400" b="0" i="0" dirty="0">
              <a:solidFill>
                <a:srgbClr val="070707"/>
              </a:solidFill>
              <a:effectLst/>
              <a:latin typeface="+mj-lt"/>
            </a:endParaRPr>
          </a:p>
          <a:p>
            <a:pPr>
              <a:lnSpc>
                <a:spcPct val="170000"/>
              </a:lnSpc>
              <a:spcBef>
                <a:spcPts val="0"/>
              </a:spcBef>
              <a:buFont typeface="Wingdings" panose="05000000000000000000" pitchFamily="2" charset="2"/>
              <a:buChar char="Ø"/>
            </a:pPr>
            <a:r>
              <a:rPr lang="fr-FR" sz="1400" dirty="0">
                <a:solidFill>
                  <a:srgbClr val="070707"/>
                </a:solidFill>
                <a:latin typeface="+mj-lt"/>
              </a:rPr>
              <a:t>Une envie permanente d’aller aux toilettes</a:t>
            </a:r>
          </a:p>
          <a:p>
            <a:pPr>
              <a:lnSpc>
                <a:spcPct val="170000"/>
              </a:lnSpc>
              <a:spcBef>
                <a:spcPts val="0"/>
              </a:spcBef>
              <a:buFont typeface="Wingdings" panose="05000000000000000000" pitchFamily="2" charset="2"/>
              <a:buChar char="Ø"/>
            </a:pPr>
            <a:r>
              <a:rPr lang="fr-FR" sz="1400" b="0" i="0" dirty="0">
                <a:solidFill>
                  <a:srgbClr val="070707"/>
                </a:solidFill>
                <a:effectLst/>
                <a:latin typeface="+mj-lt"/>
              </a:rPr>
              <a:t>Une fausse diarrhée</a:t>
            </a:r>
          </a:p>
          <a:p>
            <a:pPr>
              <a:lnSpc>
                <a:spcPct val="170000"/>
              </a:lnSpc>
              <a:spcBef>
                <a:spcPts val="0"/>
              </a:spcBef>
              <a:buFont typeface="Wingdings" panose="05000000000000000000" pitchFamily="2" charset="2"/>
              <a:buChar char="Ø"/>
            </a:pPr>
            <a:r>
              <a:rPr lang="fr-FR" sz="1400" dirty="0">
                <a:solidFill>
                  <a:srgbClr val="070707"/>
                </a:solidFill>
                <a:latin typeface="+mj-lt"/>
              </a:rPr>
              <a:t>Une évacuation des selles douloureuse, accompagnée de sang lié à l’irritation de la paroi et du canal anal</a:t>
            </a:r>
            <a:endParaRPr lang="fr-FR" sz="1400" b="0" i="0" dirty="0">
              <a:solidFill>
                <a:srgbClr val="070707"/>
              </a:solidFill>
              <a:effectLst/>
              <a:latin typeface="+mj-lt"/>
            </a:endParaRPr>
          </a:p>
          <a:p>
            <a:pPr marL="0" indent="0">
              <a:lnSpc>
                <a:spcPct val="170000"/>
              </a:lnSpc>
              <a:spcBef>
                <a:spcPts val="0"/>
              </a:spcBef>
              <a:buNone/>
            </a:pPr>
            <a:endParaRPr lang="fr-FR" sz="2500" dirty="0">
              <a:solidFill>
                <a:srgbClr val="070707"/>
              </a:solidFill>
              <a:latin typeface="+mj-lt"/>
            </a:endParaRPr>
          </a:p>
          <a:p>
            <a:pPr marL="0" indent="0">
              <a:lnSpc>
                <a:spcPct val="170000"/>
              </a:lnSpc>
              <a:spcBef>
                <a:spcPts val="0"/>
              </a:spcBef>
              <a:buNone/>
            </a:pPr>
            <a:endParaRPr lang="fr-FR" sz="1500" dirty="0">
              <a:solidFill>
                <a:srgbClr val="111111"/>
              </a:solidFill>
              <a:effectLst/>
              <a:latin typeface="+mj-lt"/>
            </a:endParaRPr>
          </a:p>
          <a:p>
            <a:pPr marL="0" indent="0" algn="ctr">
              <a:buNone/>
            </a:pPr>
            <a:endParaRPr lang="fr-FR" dirty="0"/>
          </a:p>
        </p:txBody>
      </p:sp>
    </p:spTree>
    <p:extLst>
      <p:ext uri="{BB962C8B-B14F-4D97-AF65-F5344CB8AC3E}">
        <p14:creationId xmlns:p14="http://schemas.microsoft.com/office/powerpoint/2010/main" val="2368588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5340" y="563726"/>
            <a:ext cx="9599075" cy="859633"/>
          </a:xfrm>
        </p:spPr>
        <p:txBody>
          <a:bodyPr>
            <a:normAutofit/>
          </a:bodyPr>
          <a:lstStyle/>
          <a:p>
            <a:r>
              <a:rPr lang="fr-FR" dirty="0"/>
              <a:t>Objectif 4. La classification des laxatifs </a:t>
            </a:r>
          </a:p>
        </p:txBody>
      </p:sp>
      <p:sp>
        <p:nvSpPr>
          <p:cNvPr id="3" name="Espace réservé du contenu 2">
            <a:extLst>
              <a:ext uri="{FF2B5EF4-FFF2-40B4-BE49-F238E27FC236}">
                <a16:creationId xmlns:a16="http://schemas.microsoft.com/office/drawing/2014/main" id="{4462C92F-02B7-8C44-2390-29B0B493BB3A}"/>
              </a:ext>
            </a:extLst>
          </p:cNvPr>
          <p:cNvSpPr>
            <a:spLocks noGrp="1"/>
          </p:cNvSpPr>
          <p:nvPr>
            <p:ph idx="1"/>
          </p:nvPr>
        </p:nvSpPr>
        <p:spPr>
          <a:xfrm>
            <a:off x="1923691" y="1621766"/>
            <a:ext cx="10187796" cy="4537494"/>
          </a:xfrm>
        </p:spPr>
        <p:txBody>
          <a:bodyPr>
            <a:normAutofit fontScale="92500" lnSpcReduction="10000"/>
          </a:bodyPr>
          <a:lstStyle/>
          <a:p>
            <a:pPr>
              <a:lnSpc>
                <a:spcPct val="150000"/>
              </a:lnSpc>
            </a:pPr>
            <a:r>
              <a:rPr lang="fr-FR" b="1" dirty="0"/>
              <a:t>Laxatif de lest </a:t>
            </a:r>
            <a:r>
              <a:rPr lang="fr-FR" sz="1300" dirty="0"/>
              <a:t>(1° intention): </a:t>
            </a:r>
            <a:r>
              <a:rPr lang="fr-FR" sz="1700" dirty="0"/>
              <a:t>modifie la consistance des selles (contient fibres alimentaires, mucilages, </a:t>
            </a:r>
            <a:r>
              <a:rPr lang="fr-FR" sz="1700" dirty="0" err="1"/>
              <a:t>Spagulax</a:t>
            </a:r>
            <a:r>
              <a:rPr lang="fr-FR" sz="1700" dirty="0"/>
              <a:t>, </a:t>
            </a:r>
            <a:r>
              <a:rPr lang="fr-FR" sz="1700" dirty="0" err="1"/>
              <a:t>Psylia</a:t>
            </a:r>
            <a:r>
              <a:rPr lang="fr-FR" sz="1700" dirty="0"/>
              <a:t>) avec effet 48 heures après la prise du traitement.</a:t>
            </a:r>
          </a:p>
          <a:p>
            <a:pPr marL="0" indent="0">
              <a:lnSpc>
                <a:spcPct val="150000"/>
              </a:lnSpc>
              <a:spcBef>
                <a:spcPts val="0"/>
              </a:spcBef>
              <a:buNone/>
            </a:pPr>
            <a:r>
              <a:rPr lang="fr-FR" dirty="0"/>
              <a:t>      </a:t>
            </a:r>
            <a:r>
              <a:rPr lang="fr-FR" sz="1600" i="1" dirty="0"/>
              <a:t>Effets indésirables: ballonnement</a:t>
            </a:r>
          </a:p>
          <a:p>
            <a:pPr>
              <a:lnSpc>
                <a:spcPct val="150000"/>
              </a:lnSpc>
            </a:pPr>
            <a:r>
              <a:rPr lang="fr-FR" b="1" dirty="0"/>
              <a:t>Laxatif osmotique </a:t>
            </a:r>
            <a:r>
              <a:rPr lang="fr-FR" sz="1300" dirty="0"/>
              <a:t>(1° intention): </a:t>
            </a:r>
            <a:r>
              <a:rPr lang="fr-FR" sz="1700" dirty="0"/>
              <a:t>augmente l’hydratation et le volume du contenu colique, ramollissant les selles pour les rendre plus mobiles (lactulose, sorbitol, macrogol, </a:t>
            </a:r>
            <a:r>
              <a:rPr lang="fr-FR" sz="1700" dirty="0" err="1"/>
              <a:t>lactilol</a:t>
            </a:r>
            <a:r>
              <a:rPr lang="fr-FR" sz="1700" dirty="0"/>
              <a:t>).</a:t>
            </a:r>
          </a:p>
          <a:p>
            <a:pPr marL="0" indent="0">
              <a:lnSpc>
                <a:spcPct val="150000"/>
              </a:lnSpc>
              <a:spcBef>
                <a:spcPts val="0"/>
              </a:spcBef>
              <a:buNone/>
            </a:pPr>
            <a:r>
              <a:rPr lang="fr-FR" i="1" dirty="0"/>
              <a:t>      </a:t>
            </a:r>
            <a:r>
              <a:rPr lang="fr-FR" sz="1600" i="1" dirty="0"/>
              <a:t>Effets indésirables: diarrhée hydrique, acide</a:t>
            </a:r>
          </a:p>
          <a:p>
            <a:pPr>
              <a:lnSpc>
                <a:spcPct val="150000"/>
              </a:lnSpc>
            </a:pPr>
            <a:r>
              <a:rPr lang="fr-FR" b="1" dirty="0"/>
              <a:t>Laxatif lubrifiant </a:t>
            </a:r>
            <a:r>
              <a:rPr lang="fr-FR" sz="1300" dirty="0"/>
              <a:t>(2° intention): </a:t>
            </a:r>
            <a:r>
              <a:rPr lang="fr-FR" sz="1700" dirty="0"/>
              <a:t>facilite l’émission des selles à l’aide de corps gras (</a:t>
            </a:r>
            <a:r>
              <a:rPr lang="fr-FR" sz="1700" dirty="0" err="1"/>
              <a:t>Lansoyl</a:t>
            </a:r>
            <a:r>
              <a:rPr lang="fr-FR" sz="1700" dirty="0"/>
              <a:t>, </a:t>
            </a:r>
            <a:r>
              <a:rPr lang="fr-FR" sz="1700" dirty="0" err="1"/>
              <a:t>Restrical</a:t>
            </a:r>
            <a:r>
              <a:rPr lang="fr-FR" sz="1700" dirty="0"/>
              <a:t>)</a:t>
            </a:r>
          </a:p>
          <a:p>
            <a:pPr marL="0" indent="0">
              <a:lnSpc>
                <a:spcPct val="150000"/>
              </a:lnSpc>
              <a:spcBef>
                <a:spcPts val="0"/>
              </a:spcBef>
              <a:buNone/>
            </a:pPr>
            <a:r>
              <a:rPr lang="fr-FR" dirty="0"/>
              <a:t>      </a:t>
            </a:r>
            <a:r>
              <a:rPr lang="fr-FR" sz="1600" i="1" dirty="0"/>
              <a:t>Effets indésirables: pertes en vitamines liposolubles (A,D,E,K), suintement anal</a:t>
            </a:r>
          </a:p>
          <a:p>
            <a:pPr>
              <a:lnSpc>
                <a:spcPct val="150000"/>
              </a:lnSpc>
            </a:pPr>
            <a:r>
              <a:rPr lang="fr-FR" b="1" dirty="0"/>
              <a:t>Laxatif local </a:t>
            </a:r>
            <a:r>
              <a:rPr lang="fr-FR" sz="1300" dirty="0"/>
              <a:t>(3° intention): </a:t>
            </a:r>
            <a:r>
              <a:rPr lang="fr-FR" sz="1700" dirty="0"/>
              <a:t>suppositoires et lavements provoquant l’évacuation par contraction du rectum (Eductyl, </a:t>
            </a:r>
            <a:r>
              <a:rPr lang="fr-FR" sz="1700" dirty="0" err="1"/>
              <a:t>Microlax</a:t>
            </a:r>
            <a:r>
              <a:rPr lang="fr-FR" sz="1700" dirty="0"/>
              <a:t>, Normacol)</a:t>
            </a:r>
          </a:p>
          <a:p>
            <a:pPr marL="0" indent="0">
              <a:lnSpc>
                <a:spcPct val="150000"/>
              </a:lnSpc>
              <a:spcBef>
                <a:spcPts val="0"/>
              </a:spcBef>
              <a:buNone/>
            </a:pPr>
            <a:r>
              <a:rPr lang="fr-FR" dirty="0"/>
              <a:t>      </a:t>
            </a:r>
            <a:r>
              <a:rPr lang="fr-FR" sz="1600" i="1" dirty="0"/>
              <a:t>Effets indésirables: perte du réflexe de défécation</a:t>
            </a:r>
          </a:p>
          <a:p>
            <a:endParaRPr lang="fr-FR" dirty="0"/>
          </a:p>
        </p:txBody>
      </p:sp>
    </p:spTree>
    <p:extLst>
      <p:ext uri="{BB962C8B-B14F-4D97-AF65-F5344CB8AC3E}">
        <p14:creationId xmlns:p14="http://schemas.microsoft.com/office/powerpoint/2010/main" val="886654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EC8F158D-67A1-4F57-A937-DA5A2A94B1DB}"/>
              </a:ext>
            </a:extLst>
          </p:cNvPr>
          <p:cNvSpPr txBox="1">
            <a:spLocks/>
          </p:cNvSpPr>
          <p:nvPr/>
        </p:nvSpPr>
        <p:spPr>
          <a:xfrm>
            <a:off x="1578634" y="192790"/>
            <a:ext cx="10375051" cy="1022928"/>
          </a:xfrm>
          <a:prstGeom prst="rect">
            <a:avLst/>
          </a:prstGeom>
        </p:spPr>
        <p:txBody>
          <a:bodyPr vert="horz" lIns="91440" tIns="45720" rIns="91440" bIns="45720" rtlCol="0" anchor="t">
            <a:normAutofit fontScale="25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70000"/>
              </a:lnSpc>
            </a:pPr>
            <a:r>
              <a:rPr lang="fr-FR" sz="10700" dirty="0"/>
              <a:t>Objectif 5. </a:t>
            </a:r>
            <a:r>
              <a:rPr lang="fr-FR" sz="10700" dirty="0">
                <a:solidFill>
                  <a:schemeClr val="tx1"/>
                </a:solidFill>
              </a:rPr>
              <a:t>Conseiller le patient et son entourage sur les mesures hygiéno-diététiques de prévention et de traitement </a:t>
            </a:r>
          </a:p>
          <a:p>
            <a:endParaRPr lang="fr-FR" dirty="0"/>
          </a:p>
        </p:txBody>
      </p:sp>
      <p:sp>
        <p:nvSpPr>
          <p:cNvPr id="4" name="ZoneTexte 3">
            <a:extLst>
              <a:ext uri="{FF2B5EF4-FFF2-40B4-BE49-F238E27FC236}">
                <a16:creationId xmlns:a16="http://schemas.microsoft.com/office/drawing/2014/main" id="{D7332B74-2C8D-B899-73A8-52C1427CC4BD}"/>
              </a:ext>
            </a:extLst>
          </p:cNvPr>
          <p:cNvSpPr txBox="1"/>
          <p:nvPr/>
        </p:nvSpPr>
        <p:spPr>
          <a:xfrm>
            <a:off x="2329132" y="1820174"/>
            <a:ext cx="9825487" cy="4924425"/>
          </a:xfrm>
          <a:prstGeom prst="rect">
            <a:avLst/>
          </a:prstGeom>
          <a:noFill/>
        </p:spPr>
        <p:txBody>
          <a:bodyPr wrap="square">
            <a:spAutoFit/>
          </a:bodyPr>
          <a:lstStyle/>
          <a:p>
            <a:pPr algn="l"/>
            <a:r>
              <a:rPr lang="fr-FR" sz="1600" b="1" i="0" dirty="0">
                <a:effectLst/>
                <a:latin typeface="+mj-lt"/>
              </a:rPr>
              <a:t>Des conseils hygiéno-diététiques</a:t>
            </a:r>
            <a:r>
              <a:rPr lang="fr-FR" sz="1600" b="0" i="0" dirty="0">
                <a:effectLst/>
                <a:latin typeface="+mj-lt"/>
              </a:rPr>
              <a:t>:</a:t>
            </a:r>
          </a:p>
          <a:p>
            <a:pPr algn="l"/>
            <a:endParaRPr lang="fr-FR" sz="1600" dirty="0">
              <a:latin typeface="+mj-lt"/>
            </a:endParaRPr>
          </a:p>
          <a:p>
            <a:pPr algn="l"/>
            <a:r>
              <a:rPr lang="fr-FR" sz="1600" b="0" i="0" u="none" strike="noStrike" baseline="0" dirty="0">
                <a:solidFill>
                  <a:schemeClr val="accent1"/>
                </a:solidFill>
                <a:latin typeface="+mj-lt"/>
              </a:rPr>
              <a:t>1</a:t>
            </a:r>
            <a:r>
              <a:rPr lang="fr-FR" sz="1600" b="0" i="0" u="none" strike="noStrike" baseline="0" dirty="0">
                <a:latin typeface="+mj-lt"/>
              </a:rPr>
              <a:t> </a:t>
            </a:r>
            <a:r>
              <a:rPr lang="fr-FR" sz="1400" b="0" i="0" u="none" strike="noStrike" baseline="0" dirty="0">
                <a:latin typeface="+mj-lt"/>
              </a:rPr>
              <a:t>- Faire de l’exercice (30 mn par jour) et pratiquer des activités relaxantes si situation de stress.</a:t>
            </a:r>
          </a:p>
          <a:p>
            <a:pPr algn="l"/>
            <a:endParaRPr lang="fr-FR" sz="1400" b="0" i="0" u="none" strike="noStrike" baseline="0" dirty="0">
              <a:latin typeface="+mj-lt"/>
            </a:endParaRPr>
          </a:p>
          <a:p>
            <a:pPr algn="l">
              <a:lnSpc>
                <a:spcPct val="150000"/>
              </a:lnSpc>
            </a:pPr>
            <a:r>
              <a:rPr lang="fr-FR" sz="1400" b="0" i="0" u="none" strike="noStrike" baseline="0" dirty="0">
                <a:solidFill>
                  <a:schemeClr val="accent1"/>
                </a:solidFill>
                <a:latin typeface="+mj-lt"/>
              </a:rPr>
              <a:t>2</a:t>
            </a:r>
            <a:r>
              <a:rPr lang="fr-FR" sz="1400" b="0" i="0" u="none" strike="noStrike" baseline="0" dirty="0">
                <a:latin typeface="+mj-lt"/>
              </a:rPr>
              <a:t> - Privilégier un rythme régulier des défécations : se présenter aux toilettes tous les jours à la </a:t>
            </a:r>
          </a:p>
          <a:p>
            <a:pPr algn="l">
              <a:lnSpc>
                <a:spcPct val="150000"/>
              </a:lnSpc>
            </a:pPr>
            <a:r>
              <a:rPr lang="fr-FR" sz="1400" dirty="0">
                <a:latin typeface="+mj-lt"/>
              </a:rPr>
              <a:t>    </a:t>
            </a:r>
            <a:r>
              <a:rPr lang="fr-FR" sz="1400" b="0" i="0" u="none" strike="noStrike" baseline="0" dirty="0">
                <a:latin typeface="+mj-lt"/>
              </a:rPr>
              <a:t> même heure, respecter une durée suffisante pour satisfaire au besoin et répondre à la   </a:t>
            </a:r>
          </a:p>
          <a:p>
            <a:pPr algn="l">
              <a:lnSpc>
                <a:spcPct val="150000"/>
              </a:lnSpc>
            </a:pPr>
            <a:r>
              <a:rPr lang="fr-FR" sz="1400" dirty="0">
                <a:latin typeface="+mj-lt"/>
              </a:rPr>
              <a:t>    </a:t>
            </a:r>
            <a:r>
              <a:rPr lang="fr-FR" sz="1400" b="0" i="0" u="none" strike="noStrike" baseline="0" dirty="0">
                <a:latin typeface="+mj-lt"/>
              </a:rPr>
              <a:t> sensation de besoin.</a:t>
            </a:r>
          </a:p>
          <a:p>
            <a:pPr algn="l"/>
            <a:endParaRPr lang="fr-FR" sz="1400" b="0" i="0" u="none" strike="noStrike" baseline="0" dirty="0">
              <a:latin typeface="+mj-lt"/>
            </a:endParaRPr>
          </a:p>
          <a:p>
            <a:pPr algn="l"/>
            <a:r>
              <a:rPr lang="fr-FR" sz="1400" b="0" i="0" u="none" strike="noStrike" baseline="0" dirty="0">
                <a:solidFill>
                  <a:schemeClr val="accent1"/>
                </a:solidFill>
                <a:latin typeface="+mj-lt"/>
              </a:rPr>
              <a:t>3 </a:t>
            </a:r>
            <a:r>
              <a:rPr lang="fr-FR" sz="1400" b="0" i="0" u="none" strike="noStrike" baseline="0" dirty="0">
                <a:latin typeface="+mj-lt"/>
              </a:rPr>
              <a:t>- Adopter une alimentation variée comprenant des fruits, des légumes, des céréales complètes.</a:t>
            </a:r>
          </a:p>
          <a:p>
            <a:pPr marL="742950" lvl="1" indent="-285750">
              <a:lnSpc>
                <a:spcPct val="150000"/>
              </a:lnSpc>
              <a:buFont typeface="Wingdings" panose="05000000000000000000" pitchFamily="2" charset="2"/>
              <a:buChar char="ü"/>
            </a:pPr>
            <a:r>
              <a:rPr lang="fr-FR" sz="1400" b="0" i="0" u="none" strike="noStrike" baseline="0" dirty="0">
                <a:latin typeface="+mj-lt"/>
              </a:rPr>
              <a:t>Alterner les féculents raffinés (pâtes, riz, pain blanc, semoule, pomme de terre) et les féculents complets (pâtes ou riz complets, légumineuses, pain complet ou aux céréales)</a:t>
            </a:r>
          </a:p>
          <a:p>
            <a:pPr marL="742950" lvl="1" indent="-285750">
              <a:lnSpc>
                <a:spcPct val="150000"/>
              </a:lnSpc>
              <a:buFont typeface="Wingdings" panose="05000000000000000000" pitchFamily="2" charset="2"/>
              <a:buChar char="ü"/>
            </a:pPr>
            <a:r>
              <a:rPr lang="fr-FR" sz="1400" b="0" i="0" u="none" strike="noStrike" baseline="0" dirty="0">
                <a:latin typeface="+mj-lt"/>
              </a:rPr>
              <a:t>Les fibres alimentaires augmentent la fréquence, améliorent la consistance des selles, et diminuent la prise des laxatifs</a:t>
            </a:r>
          </a:p>
          <a:p>
            <a:pPr algn="l">
              <a:lnSpc>
                <a:spcPct val="150000"/>
              </a:lnSpc>
            </a:pPr>
            <a:r>
              <a:rPr lang="fr-FR" sz="1400" b="0" i="0" u="none" strike="noStrike" baseline="0" dirty="0">
                <a:latin typeface="+mj-lt"/>
              </a:rPr>
              <a:t>	L’apport d’aliments riches en fibres est essentiel : les céréales complètes, les fruits secs, les 	légumes secs et à un moindre degré, les fruits et légumes frais.</a:t>
            </a:r>
          </a:p>
          <a:p>
            <a:pPr algn="l">
              <a:lnSpc>
                <a:spcPct val="150000"/>
              </a:lnSpc>
            </a:pPr>
            <a:endParaRPr lang="fr-FR" sz="1200" b="0" i="0" dirty="0">
              <a:effectLst/>
              <a:latin typeface="+mj-lt"/>
            </a:endParaRPr>
          </a:p>
          <a:p>
            <a:pPr algn="l"/>
            <a:r>
              <a:rPr lang="fr-FR" sz="1400" dirty="0">
                <a:solidFill>
                  <a:schemeClr val="accent1"/>
                </a:solidFill>
                <a:latin typeface="+mj-lt"/>
              </a:rPr>
              <a:t>4 </a:t>
            </a:r>
            <a:r>
              <a:rPr lang="fr-FR" sz="1400" dirty="0">
                <a:latin typeface="+mj-lt"/>
              </a:rPr>
              <a:t>- S’hydrater quotidiennement (au moins 1,5 litre / jour)</a:t>
            </a:r>
          </a:p>
        </p:txBody>
      </p:sp>
    </p:spTree>
    <p:extLst>
      <p:ext uri="{BB962C8B-B14F-4D97-AF65-F5344CB8AC3E}">
        <p14:creationId xmlns:p14="http://schemas.microsoft.com/office/powerpoint/2010/main" val="3465213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7043" y="624110"/>
            <a:ext cx="10343070" cy="1280890"/>
          </a:xfrm>
        </p:spPr>
        <p:txBody>
          <a:bodyPr>
            <a:noAutofit/>
          </a:bodyPr>
          <a:lstStyle/>
          <a:p>
            <a:r>
              <a:rPr lang="fr-FR" sz="3200" dirty="0"/>
              <a:t>En résumé, devant un patient traité par laxatif prescrit, il faut:</a:t>
            </a:r>
          </a:p>
        </p:txBody>
      </p:sp>
      <p:sp>
        <p:nvSpPr>
          <p:cNvPr id="3" name="Espace réservé du contenu 2"/>
          <p:cNvSpPr>
            <a:spLocks noGrp="1"/>
          </p:cNvSpPr>
          <p:nvPr>
            <p:ph idx="1"/>
          </p:nvPr>
        </p:nvSpPr>
        <p:spPr>
          <a:xfrm>
            <a:off x="2196791" y="2346385"/>
            <a:ext cx="9923322" cy="3442209"/>
          </a:xfrm>
        </p:spPr>
        <p:txBody>
          <a:bodyPr anchor="ctr">
            <a:normAutofit fontScale="70000" lnSpcReduction="20000"/>
          </a:bodyPr>
          <a:lstStyle/>
          <a:p>
            <a:pPr>
              <a:lnSpc>
                <a:spcPct val="170000"/>
              </a:lnSpc>
              <a:buFont typeface="Wingdings" panose="05000000000000000000" pitchFamily="2" charset="2"/>
              <a:buChar char="Ø"/>
            </a:pPr>
            <a:r>
              <a:rPr lang="fr-FR" sz="2600" dirty="0"/>
              <a:t>Repérer des signes de constipation et de gravité par interrogatoire</a:t>
            </a:r>
          </a:p>
          <a:p>
            <a:pPr>
              <a:lnSpc>
                <a:spcPct val="170000"/>
              </a:lnSpc>
              <a:buFont typeface="Wingdings" panose="05000000000000000000" pitchFamily="2" charset="2"/>
              <a:buChar char="Ø"/>
            </a:pPr>
            <a:r>
              <a:rPr lang="fr-FR" sz="2600" dirty="0"/>
              <a:t>Rechercher la date d’apparition et les facteurs favorisants de la constipation</a:t>
            </a:r>
          </a:p>
          <a:p>
            <a:pPr>
              <a:lnSpc>
                <a:spcPct val="170000"/>
              </a:lnSpc>
              <a:buFont typeface="Wingdings" panose="05000000000000000000" pitchFamily="2" charset="2"/>
              <a:buChar char="Ø"/>
            </a:pPr>
            <a:r>
              <a:rPr lang="fr-FR" sz="2600" dirty="0"/>
              <a:t>Expliquer  et conseiller au patient et à son entourage les mesures hygiéno-diététiques nécessaires</a:t>
            </a:r>
          </a:p>
          <a:p>
            <a:pPr>
              <a:buFont typeface="Wingdings" panose="05000000000000000000" pitchFamily="2" charset="2"/>
              <a:buChar char="Ø"/>
            </a:pPr>
            <a:endParaRPr lang="fr-FR" sz="1600" dirty="0"/>
          </a:p>
          <a:p>
            <a:pPr marL="0" indent="0">
              <a:buNone/>
            </a:pPr>
            <a:endParaRPr lang="fr-FR" sz="1600" dirty="0"/>
          </a:p>
          <a:p>
            <a:pPr>
              <a:lnSpc>
                <a:spcPct val="160000"/>
              </a:lnSpc>
            </a:pPr>
            <a:r>
              <a:rPr lang="fr-FR" sz="2200" dirty="0">
                <a:solidFill>
                  <a:srgbClr val="FF0000"/>
                </a:solidFill>
              </a:rPr>
              <a:t>Dans le cadre du protocole, renouveler ou adapter le traitement prescrit initialement, contacter le délégant </a:t>
            </a:r>
          </a:p>
          <a:p>
            <a:pPr>
              <a:lnSpc>
                <a:spcPct val="160000"/>
              </a:lnSpc>
            </a:pPr>
            <a:endParaRPr lang="fr-FR" sz="2200" dirty="0">
              <a:solidFill>
                <a:srgbClr val="FF0000"/>
              </a:solidFill>
            </a:endParaRPr>
          </a:p>
        </p:txBody>
      </p:sp>
    </p:spTree>
    <p:extLst>
      <p:ext uri="{BB962C8B-B14F-4D97-AF65-F5344CB8AC3E}">
        <p14:creationId xmlns:p14="http://schemas.microsoft.com/office/powerpoint/2010/main" val="337787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9176709" cy="1280890"/>
          </a:xfrm>
        </p:spPr>
        <p:txBody>
          <a:bodyPr>
            <a:normAutofit fontScale="90000"/>
          </a:bodyPr>
          <a:lstStyle/>
          <a:p>
            <a:r>
              <a:rPr lang="fr-FR" dirty="0"/>
              <a:t>Inclusion ou exclusion d’un patient : un tableau clinique à qualifier par le délégué </a:t>
            </a:r>
          </a:p>
        </p:txBody>
      </p:sp>
      <p:sp>
        <p:nvSpPr>
          <p:cNvPr id="3" name="Espace réservé du contenu 2"/>
          <p:cNvSpPr>
            <a:spLocks noGrp="1"/>
          </p:cNvSpPr>
          <p:nvPr>
            <p:ph idx="1"/>
          </p:nvPr>
        </p:nvSpPr>
        <p:spPr>
          <a:xfrm>
            <a:off x="2354080" y="2094410"/>
            <a:ext cx="8915400" cy="4489269"/>
          </a:xfrm>
        </p:spPr>
        <p:txBody>
          <a:bodyPr>
            <a:noAutofit/>
          </a:bodyPr>
          <a:lstStyle/>
          <a:p>
            <a:pPr>
              <a:lnSpc>
                <a:spcPct val="150000"/>
              </a:lnSpc>
            </a:pPr>
            <a:r>
              <a:rPr lang="fr-FR" b="1" dirty="0"/>
              <a:t>Selon les critères d’inclusion définis par le protocole </a:t>
            </a:r>
            <a:r>
              <a:rPr lang="fr-FR" dirty="0"/>
              <a:t>: Ensemble des conditions qui permettent d'identifier les personnes </a:t>
            </a:r>
            <a:r>
              <a:rPr lang="fr-FR" u="sng" dirty="0"/>
              <a:t>aptes à être pris</a:t>
            </a:r>
            <a:r>
              <a:rPr lang="fr-FR" dirty="0"/>
              <a:t> en charge par le délégué </a:t>
            </a:r>
          </a:p>
          <a:p>
            <a:pPr>
              <a:lnSpc>
                <a:spcPct val="150000"/>
              </a:lnSpc>
            </a:pPr>
            <a:endParaRPr lang="fr-FR" dirty="0"/>
          </a:p>
          <a:p>
            <a:pPr>
              <a:lnSpc>
                <a:spcPct val="150000"/>
              </a:lnSpc>
            </a:pPr>
            <a:r>
              <a:rPr lang="fr-FR" b="1" dirty="0"/>
              <a:t>Selon les critères d’exclusion définis par le protocole </a:t>
            </a:r>
            <a:r>
              <a:rPr lang="fr-FR" dirty="0"/>
              <a:t>: Ensemble de conditions qui permettent d'identifier les personnes qui </a:t>
            </a:r>
            <a:r>
              <a:rPr lang="fr-FR" u="sng" dirty="0"/>
              <a:t>seront exclues d’une prise en charge par le délégué</a:t>
            </a:r>
            <a:r>
              <a:rPr lang="fr-FR" dirty="0"/>
              <a:t>. L’identification d’un seul critère d’exclusion justifie la réorientation vers le médecin délégant.</a:t>
            </a:r>
            <a:endParaRPr lang="fr-FR" i="1" dirty="0"/>
          </a:p>
        </p:txBody>
      </p:sp>
    </p:spTree>
    <p:extLst>
      <p:ext uri="{BB962C8B-B14F-4D97-AF65-F5344CB8AC3E}">
        <p14:creationId xmlns:p14="http://schemas.microsoft.com/office/powerpoint/2010/main" val="1631386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2. Test de lecture</a:t>
            </a:r>
          </a:p>
        </p:txBody>
      </p:sp>
      <p:sp>
        <p:nvSpPr>
          <p:cNvPr id="3" name="Espace réservé du texte 2"/>
          <p:cNvSpPr>
            <a:spLocks noGrp="1"/>
          </p:cNvSpPr>
          <p:nvPr>
            <p:ph type="body" idx="1"/>
          </p:nvPr>
        </p:nvSpPr>
        <p:spPr>
          <a:xfrm>
            <a:off x="2589212" y="3530128"/>
            <a:ext cx="8915399" cy="1224751"/>
          </a:xfrm>
        </p:spPr>
        <p:txBody>
          <a:bodyPr anchor="ctr">
            <a:normAutofit/>
          </a:bodyPr>
          <a:lstStyle/>
          <a:p>
            <a:r>
              <a:rPr lang="fr-FR" dirty="0"/>
              <a:t>N’hésitez pas à vérifier vos réponses sur les diapositives précédentes</a:t>
            </a:r>
          </a:p>
        </p:txBody>
      </p:sp>
    </p:spTree>
    <p:extLst>
      <p:ext uri="{BB962C8B-B14F-4D97-AF65-F5344CB8AC3E}">
        <p14:creationId xmlns:p14="http://schemas.microsoft.com/office/powerpoint/2010/main" val="1842463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3747" y="632737"/>
            <a:ext cx="9130373" cy="1280890"/>
          </a:xfrm>
        </p:spPr>
        <p:txBody>
          <a:bodyPr>
            <a:normAutofit/>
          </a:bodyPr>
          <a:lstStyle/>
          <a:p>
            <a:pPr algn="ctr">
              <a:lnSpc>
                <a:spcPct val="150000"/>
              </a:lnSpc>
            </a:pPr>
            <a:r>
              <a:rPr lang="fr-FR" sz="2400" dirty="0"/>
              <a:t>Citez 4 signes évoquant la survenue d’une constipation?</a:t>
            </a:r>
          </a:p>
        </p:txBody>
      </p:sp>
      <p:sp>
        <p:nvSpPr>
          <p:cNvPr id="6" name="Espace réservé du contenu 2">
            <a:extLst>
              <a:ext uri="{FF2B5EF4-FFF2-40B4-BE49-F238E27FC236}">
                <a16:creationId xmlns:a16="http://schemas.microsoft.com/office/drawing/2014/main" id="{8E359B6D-44CA-D9FA-60DB-920C2447EE01}"/>
              </a:ext>
            </a:extLst>
          </p:cNvPr>
          <p:cNvSpPr txBox="1">
            <a:spLocks/>
          </p:cNvSpPr>
          <p:nvPr/>
        </p:nvSpPr>
        <p:spPr>
          <a:xfrm>
            <a:off x="2636057" y="2823713"/>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dirty="0">
                <a:solidFill>
                  <a:schemeClr val="accent1"/>
                </a:solidFill>
              </a:rPr>
              <a:t>1. </a:t>
            </a:r>
          </a:p>
          <a:p>
            <a:pPr marL="0" indent="0">
              <a:buNone/>
            </a:pPr>
            <a:r>
              <a:rPr lang="fr-FR" sz="2400" dirty="0">
                <a:solidFill>
                  <a:schemeClr val="accent1"/>
                </a:solidFill>
              </a:rPr>
              <a:t>2.</a:t>
            </a:r>
          </a:p>
          <a:p>
            <a:pPr marL="0" indent="0">
              <a:buNone/>
            </a:pPr>
            <a:r>
              <a:rPr lang="fr-FR" sz="2400" dirty="0">
                <a:solidFill>
                  <a:schemeClr val="accent1"/>
                </a:solidFill>
              </a:rPr>
              <a:t>3.</a:t>
            </a:r>
          </a:p>
          <a:p>
            <a:pPr marL="0" indent="0">
              <a:buNone/>
            </a:pPr>
            <a:r>
              <a:rPr lang="fr-FR" sz="2400" dirty="0">
                <a:solidFill>
                  <a:schemeClr val="accent1"/>
                </a:solidFill>
              </a:rPr>
              <a:t>4.</a:t>
            </a:r>
            <a:r>
              <a:rPr lang="fr-FR" sz="2400" dirty="0"/>
              <a:t> </a:t>
            </a:r>
          </a:p>
        </p:txBody>
      </p:sp>
    </p:spTree>
    <p:extLst>
      <p:ext uri="{BB962C8B-B14F-4D97-AF65-F5344CB8AC3E}">
        <p14:creationId xmlns:p14="http://schemas.microsoft.com/office/powerpoint/2010/main" val="1960822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8197" y="624110"/>
            <a:ext cx="9546416" cy="1170184"/>
          </a:xfrm>
        </p:spPr>
        <p:txBody>
          <a:bodyPr>
            <a:normAutofit/>
          </a:bodyPr>
          <a:lstStyle/>
          <a:p>
            <a:pPr algn="ctr">
              <a:lnSpc>
                <a:spcPct val="150000"/>
              </a:lnSpc>
            </a:pPr>
            <a:r>
              <a:rPr lang="fr-FR" sz="2400" dirty="0"/>
              <a:t>Quel est le risque majeur d’une constipation ?</a:t>
            </a:r>
          </a:p>
        </p:txBody>
      </p:sp>
      <p:sp>
        <p:nvSpPr>
          <p:cNvPr id="4" name="Espace réservé du contenu 2">
            <a:extLst>
              <a:ext uri="{FF2B5EF4-FFF2-40B4-BE49-F238E27FC236}">
                <a16:creationId xmlns:a16="http://schemas.microsoft.com/office/drawing/2014/main" id="{F5C66D04-F762-5519-0EDD-C33BEE828084}"/>
              </a:ext>
            </a:extLst>
          </p:cNvPr>
          <p:cNvSpPr>
            <a:spLocks noGrp="1"/>
          </p:cNvSpPr>
          <p:nvPr>
            <p:ph idx="1"/>
          </p:nvPr>
        </p:nvSpPr>
        <p:spPr>
          <a:xfrm>
            <a:off x="2709982" y="2435526"/>
            <a:ext cx="8915400" cy="2628181"/>
          </a:xfrm>
        </p:spPr>
        <p:txBody>
          <a:bodyPr>
            <a:normAutofit/>
          </a:bodyPr>
          <a:lstStyle/>
          <a:p>
            <a:r>
              <a:rPr lang="fr-FR" sz="2400" dirty="0"/>
              <a:t>Réponse:</a:t>
            </a:r>
          </a:p>
        </p:txBody>
      </p:sp>
    </p:spTree>
    <p:extLst>
      <p:ext uri="{BB962C8B-B14F-4D97-AF65-F5344CB8AC3E}">
        <p14:creationId xmlns:p14="http://schemas.microsoft.com/office/powerpoint/2010/main" val="436755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42870" y="727627"/>
            <a:ext cx="10161916" cy="1280890"/>
          </a:xfrm>
        </p:spPr>
        <p:txBody>
          <a:bodyPr>
            <a:normAutofit/>
          </a:bodyPr>
          <a:lstStyle/>
          <a:p>
            <a:r>
              <a:rPr lang="fr-FR" sz="2400" dirty="0"/>
              <a:t>Citez 5 signes de gravité de la constipation:</a:t>
            </a:r>
          </a:p>
        </p:txBody>
      </p:sp>
      <p:sp>
        <p:nvSpPr>
          <p:cNvPr id="3" name="Espace réservé du contenu 2"/>
          <p:cNvSpPr>
            <a:spLocks noGrp="1"/>
          </p:cNvSpPr>
          <p:nvPr>
            <p:ph idx="1"/>
          </p:nvPr>
        </p:nvSpPr>
        <p:spPr>
          <a:xfrm>
            <a:off x="2590082" y="1851804"/>
            <a:ext cx="8915400" cy="3777622"/>
          </a:xfrm>
        </p:spPr>
        <p:txBody>
          <a:bodyPr anchor="ctr">
            <a:normAutofit/>
          </a:bodyPr>
          <a:lstStyle/>
          <a:p>
            <a:pPr marL="0" indent="0">
              <a:buNone/>
            </a:pPr>
            <a:r>
              <a:rPr lang="fr-FR" sz="2400" dirty="0">
                <a:solidFill>
                  <a:schemeClr val="accent1"/>
                </a:solidFill>
              </a:rPr>
              <a:t>1.</a:t>
            </a:r>
          </a:p>
          <a:p>
            <a:pPr marL="0" indent="0">
              <a:buNone/>
            </a:pPr>
            <a:r>
              <a:rPr lang="fr-FR" sz="2400" dirty="0">
                <a:solidFill>
                  <a:schemeClr val="accent1"/>
                </a:solidFill>
              </a:rPr>
              <a:t>2.</a:t>
            </a:r>
          </a:p>
          <a:p>
            <a:pPr marL="0" indent="0">
              <a:buNone/>
            </a:pPr>
            <a:r>
              <a:rPr lang="fr-FR" sz="2400" dirty="0">
                <a:solidFill>
                  <a:schemeClr val="accent1"/>
                </a:solidFill>
              </a:rPr>
              <a:t>3.</a:t>
            </a:r>
          </a:p>
          <a:p>
            <a:pPr marL="0" indent="0">
              <a:buNone/>
            </a:pPr>
            <a:r>
              <a:rPr lang="fr-FR" sz="2400" dirty="0">
                <a:solidFill>
                  <a:schemeClr val="accent1"/>
                </a:solidFill>
              </a:rPr>
              <a:t>4.</a:t>
            </a:r>
          </a:p>
          <a:p>
            <a:pPr marL="0" indent="0">
              <a:buNone/>
            </a:pPr>
            <a:r>
              <a:rPr lang="fr-FR" sz="2400" dirty="0">
                <a:solidFill>
                  <a:schemeClr val="accent1"/>
                </a:solidFill>
              </a:rPr>
              <a:t>5.</a:t>
            </a:r>
          </a:p>
        </p:txBody>
      </p:sp>
    </p:spTree>
    <p:extLst>
      <p:ext uri="{BB962C8B-B14F-4D97-AF65-F5344CB8AC3E}">
        <p14:creationId xmlns:p14="http://schemas.microsoft.com/office/powerpoint/2010/main" val="3475968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165725" y="701747"/>
            <a:ext cx="10026275" cy="1280890"/>
          </a:xfrm>
        </p:spPr>
        <p:txBody>
          <a:bodyPr>
            <a:noAutofit/>
          </a:bodyPr>
          <a:lstStyle/>
          <a:p>
            <a:r>
              <a:rPr lang="fr-FR" sz="2400" dirty="0"/>
              <a:t>Citez 3 classes de laxatifs et leurs effets secondaires :</a:t>
            </a:r>
          </a:p>
        </p:txBody>
      </p:sp>
      <p:sp>
        <p:nvSpPr>
          <p:cNvPr id="5" name="Espace réservé du contenu 4"/>
          <p:cNvSpPr>
            <a:spLocks noGrp="1"/>
          </p:cNvSpPr>
          <p:nvPr>
            <p:ph idx="1"/>
          </p:nvPr>
        </p:nvSpPr>
        <p:spPr/>
        <p:txBody>
          <a:bodyPr anchor="ctr"/>
          <a:lstStyle/>
          <a:p>
            <a:pPr marL="0" indent="0">
              <a:buNone/>
            </a:pPr>
            <a:r>
              <a:rPr lang="fr-FR" sz="2000" dirty="0">
                <a:solidFill>
                  <a:schemeClr val="accent1"/>
                </a:solidFill>
              </a:rPr>
              <a:t>1.</a:t>
            </a:r>
          </a:p>
          <a:p>
            <a:pPr marL="0" indent="0">
              <a:buNone/>
            </a:pPr>
            <a:r>
              <a:rPr lang="fr-FR" sz="2000" dirty="0">
                <a:solidFill>
                  <a:schemeClr val="accent1"/>
                </a:solidFill>
              </a:rPr>
              <a:t>2.</a:t>
            </a:r>
          </a:p>
          <a:p>
            <a:pPr marL="0" indent="0">
              <a:buNone/>
            </a:pPr>
            <a:r>
              <a:rPr lang="fr-FR" sz="2000" dirty="0">
                <a:solidFill>
                  <a:schemeClr val="accent1"/>
                </a:solidFill>
              </a:rPr>
              <a:t>3.</a:t>
            </a:r>
          </a:p>
          <a:p>
            <a:pPr marL="0" indent="0">
              <a:buNone/>
            </a:pPr>
            <a:endParaRPr lang="fr-FR" dirty="0">
              <a:solidFill>
                <a:schemeClr val="accent1"/>
              </a:solidFill>
            </a:endParaRPr>
          </a:p>
          <a:p>
            <a:pPr marL="0" indent="0">
              <a:buNone/>
            </a:pPr>
            <a:endParaRPr lang="fr-FR" dirty="0"/>
          </a:p>
        </p:txBody>
      </p:sp>
    </p:spTree>
    <p:extLst>
      <p:ext uri="{BB962C8B-B14F-4D97-AF65-F5344CB8AC3E}">
        <p14:creationId xmlns:p14="http://schemas.microsoft.com/office/powerpoint/2010/main" val="121405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Etape 1. Eléments de formation</a:t>
            </a:r>
          </a:p>
        </p:txBody>
      </p:sp>
      <p:sp>
        <p:nvSpPr>
          <p:cNvPr id="6" name="Espace réservé du texte 5"/>
          <p:cNvSpPr>
            <a:spLocks noGrp="1"/>
          </p:cNvSpPr>
          <p:nvPr>
            <p:ph idx="1"/>
          </p:nvPr>
        </p:nvSpPr>
        <p:spPr/>
        <p:txBody>
          <a:bodyPr>
            <a:normAutofit fontScale="77500" lnSpcReduction="20000"/>
          </a:bodyPr>
          <a:lstStyle/>
          <a:p>
            <a:pPr>
              <a:lnSpc>
                <a:spcPct val="170000"/>
              </a:lnSpc>
            </a:pPr>
            <a:r>
              <a:rPr lang="fr-FR" sz="2600" dirty="0"/>
              <a:t>Ce support de formation à distance doit être complété par une séance présentielle de formation réunissant les membres de l’équipe de soins et de prévention intéressés à ce protocole.</a:t>
            </a:r>
          </a:p>
          <a:p>
            <a:pPr>
              <a:lnSpc>
                <a:spcPct val="170000"/>
              </a:lnSpc>
            </a:pPr>
            <a:r>
              <a:rPr lang="fr-FR" sz="2600" dirty="0"/>
              <a:t>Lisez attentivement les diapositives suivantes.</a:t>
            </a:r>
          </a:p>
          <a:p>
            <a:pPr>
              <a:lnSpc>
                <a:spcPct val="170000"/>
              </a:lnSpc>
            </a:pPr>
            <a:r>
              <a:rPr lang="fr-FR" sz="2600" dirty="0"/>
              <a:t>Notez vos questions, vous pourrez les poser ensuite aux délégants et à vos collègues lors de cette séance de formation.</a:t>
            </a:r>
          </a:p>
          <a:p>
            <a:endParaRPr lang="fr-FR" dirty="0"/>
          </a:p>
        </p:txBody>
      </p:sp>
    </p:spTree>
    <p:extLst>
      <p:ext uri="{BB962C8B-B14F-4D97-AF65-F5344CB8AC3E}">
        <p14:creationId xmlns:p14="http://schemas.microsoft.com/office/powerpoint/2010/main" val="195657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805AB-66FD-0C71-42DE-D34211E0116C}"/>
              </a:ext>
            </a:extLst>
          </p:cNvPr>
          <p:cNvSpPr>
            <a:spLocks noGrp="1"/>
          </p:cNvSpPr>
          <p:nvPr>
            <p:ph type="title"/>
          </p:nvPr>
        </p:nvSpPr>
        <p:spPr>
          <a:xfrm>
            <a:off x="2605176" y="606857"/>
            <a:ext cx="9526439" cy="1280890"/>
          </a:xfrm>
        </p:spPr>
        <p:txBody>
          <a:bodyPr>
            <a:normAutofit/>
          </a:bodyPr>
          <a:lstStyle/>
          <a:p>
            <a:r>
              <a:rPr lang="fr-FR" sz="2400" dirty="0"/>
              <a:t>A quelle famille de laxatif appartient le </a:t>
            </a:r>
            <a:r>
              <a:rPr lang="fr-FR" sz="2400" dirty="0" err="1"/>
              <a:t>microlax</a:t>
            </a:r>
            <a:r>
              <a:rPr lang="fr-FR" sz="2400" dirty="0"/>
              <a:t>?</a:t>
            </a:r>
          </a:p>
        </p:txBody>
      </p:sp>
      <p:sp>
        <p:nvSpPr>
          <p:cNvPr id="3" name="Espace réservé du contenu 2">
            <a:extLst>
              <a:ext uri="{FF2B5EF4-FFF2-40B4-BE49-F238E27FC236}">
                <a16:creationId xmlns:a16="http://schemas.microsoft.com/office/drawing/2014/main" id="{8C04718B-88CE-6C56-EC1F-F90977B19C7D}"/>
              </a:ext>
            </a:extLst>
          </p:cNvPr>
          <p:cNvSpPr>
            <a:spLocks noGrp="1"/>
          </p:cNvSpPr>
          <p:nvPr>
            <p:ph idx="1"/>
          </p:nvPr>
        </p:nvSpPr>
        <p:spPr>
          <a:xfrm>
            <a:off x="2666850" y="2797834"/>
            <a:ext cx="8915400" cy="2628181"/>
          </a:xfrm>
        </p:spPr>
        <p:txBody>
          <a:bodyPr>
            <a:normAutofit/>
          </a:bodyPr>
          <a:lstStyle/>
          <a:p>
            <a:r>
              <a:rPr lang="fr-FR" sz="2400" dirty="0"/>
              <a:t>Réponse:</a:t>
            </a:r>
          </a:p>
        </p:txBody>
      </p:sp>
    </p:spTree>
    <p:extLst>
      <p:ext uri="{BB962C8B-B14F-4D97-AF65-F5344CB8AC3E}">
        <p14:creationId xmlns:p14="http://schemas.microsoft.com/office/powerpoint/2010/main" val="2689803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3. Evaluation</a:t>
            </a:r>
          </a:p>
        </p:txBody>
      </p:sp>
      <p:sp>
        <p:nvSpPr>
          <p:cNvPr id="3" name="Espace réservé du texte 2"/>
          <p:cNvSpPr>
            <a:spLocks noGrp="1"/>
          </p:cNvSpPr>
          <p:nvPr>
            <p:ph type="body" idx="1"/>
          </p:nvPr>
        </p:nvSpPr>
        <p:spPr/>
        <p:txBody>
          <a:bodyPr/>
          <a:lstStyle/>
          <a:p>
            <a:r>
              <a:rPr lang="fr-FR" dirty="0"/>
              <a:t>Compléter les diapositives suivantes qui seront ensuite commentées par l’évaluateur lors de la séance d’échange collectif</a:t>
            </a:r>
          </a:p>
        </p:txBody>
      </p:sp>
    </p:spTree>
    <p:extLst>
      <p:ext uri="{BB962C8B-B14F-4D97-AF65-F5344CB8AC3E}">
        <p14:creationId xmlns:p14="http://schemas.microsoft.com/office/powerpoint/2010/main" val="1832207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303253" y="624110"/>
            <a:ext cx="9627078" cy="1280890"/>
          </a:xfrm>
        </p:spPr>
        <p:txBody>
          <a:bodyPr>
            <a:normAutofit/>
          </a:bodyPr>
          <a:lstStyle/>
          <a:p>
            <a:r>
              <a:rPr lang="fr-FR" sz="2400" dirty="0"/>
              <a:t>Quels sont les cas où le patient doit être pris en charge par le médecin délégant:</a:t>
            </a:r>
          </a:p>
        </p:txBody>
      </p:sp>
      <p:sp>
        <p:nvSpPr>
          <p:cNvPr id="5" name="Espace réservé du contenu 4"/>
          <p:cNvSpPr>
            <a:spLocks noGrp="1"/>
          </p:cNvSpPr>
          <p:nvPr>
            <p:ph idx="1"/>
          </p:nvPr>
        </p:nvSpPr>
        <p:spPr>
          <a:xfrm>
            <a:off x="2589212" y="1840302"/>
            <a:ext cx="9341119" cy="3777622"/>
          </a:xfrm>
        </p:spPr>
        <p:txBody>
          <a:bodyPr anchor="ctr">
            <a:normAutofit/>
          </a:bodyPr>
          <a:lstStyle/>
          <a:p>
            <a:pPr>
              <a:buFont typeface="Wingdings" panose="05000000000000000000" pitchFamily="2" charset="2"/>
              <a:buChar char="q"/>
            </a:pPr>
            <a:r>
              <a:rPr lang="fr-FR" sz="2000" dirty="0"/>
              <a:t>Transit régulier</a:t>
            </a:r>
          </a:p>
          <a:p>
            <a:pPr>
              <a:buFont typeface="Wingdings" panose="05000000000000000000" pitchFamily="2" charset="2"/>
              <a:buChar char="q"/>
            </a:pPr>
            <a:r>
              <a:rPr lang="fr-FR" sz="2000" dirty="0"/>
              <a:t>Pas de repise du transit</a:t>
            </a:r>
          </a:p>
          <a:p>
            <a:pPr>
              <a:buFont typeface="Wingdings" panose="05000000000000000000" pitchFamily="2" charset="2"/>
              <a:buChar char="q"/>
            </a:pPr>
            <a:r>
              <a:rPr lang="fr-FR" sz="2000" dirty="0"/>
              <a:t>Identification d’une circonstance favorisante de la constipation</a:t>
            </a:r>
          </a:p>
          <a:p>
            <a:pPr>
              <a:buFont typeface="Wingdings" panose="05000000000000000000" pitchFamily="2" charset="2"/>
              <a:buChar char="q"/>
            </a:pPr>
            <a:r>
              <a:rPr lang="fr-FR" sz="2000" dirty="0"/>
              <a:t>Majoration des symptômes</a:t>
            </a:r>
          </a:p>
        </p:txBody>
      </p:sp>
    </p:spTree>
    <p:extLst>
      <p:ext uri="{BB962C8B-B14F-4D97-AF65-F5344CB8AC3E}">
        <p14:creationId xmlns:p14="http://schemas.microsoft.com/office/powerpoint/2010/main" val="164344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9D54EF-3116-6950-650B-D78E6C23A5C6}"/>
              </a:ext>
            </a:extLst>
          </p:cNvPr>
          <p:cNvSpPr>
            <a:spLocks noGrp="1"/>
          </p:cNvSpPr>
          <p:nvPr>
            <p:ph type="title"/>
          </p:nvPr>
        </p:nvSpPr>
        <p:spPr>
          <a:xfrm>
            <a:off x="2058838" y="529219"/>
            <a:ext cx="10113034" cy="1280890"/>
          </a:xfrm>
        </p:spPr>
        <p:txBody>
          <a:bodyPr>
            <a:normAutofit/>
          </a:bodyPr>
          <a:lstStyle/>
          <a:p>
            <a:r>
              <a:rPr lang="fr-FR" sz="2400" dirty="0"/>
              <a:t>Quels sont les éléments de décision pour prescrire le renouvellement de l’ordonnance de laxatif à l’identique?</a:t>
            </a:r>
          </a:p>
        </p:txBody>
      </p:sp>
      <p:sp>
        <p:nvSpPr>
          <p:cNvPr id="4" name="Espace réservé du contenu 2">
            <a:extLst>
              <a:ext uri="{FF2B5EF4-FFF2-40B4-BE49-F238E27FC236}">
                <a16:creationId xmlns:a16="http://schemas.microsoft.com/office/drawing/2014/main" id="{CC58CDAF-0318-ABD7-9BCA-C963F7786C15}"/>
              </a:ext>
            </a:extLst>
          </p:cNvPr>
          <p:cNvSpPr>
            <a:spLocks noGrp="1"/>
          </p:cNvSpPr>
          <p:nvPr>
            <p:ph idx="1"/>
          </p:nvPr>
        </p:nvSpPr>
        <p:spPr>
          <a:xfrm>
            <a:off x="2592925" y="2366513"/>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1765709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48DA37-730D-F84F-6D50-2D9AF8B1A9E1}"/>
              </a:ext>
            </a:extLst>
          </p:cNvPr>
          <p:cNvSpPr>
            <a:spLocks noGrp="1"/>
          </p:cNvSpPr>
          <p:nvPr>
            <p:ph type="title"/>
          </p:nvPr>
        </p:nvSpPr>
        <p:spPr/>
        <p:txBody>
          <a:bodyPr>
            <a:normAutofit/>
          </a:bodyPr>
          <a:lstStyle/>
          <a:p>
            <a:r>
              <a:rPr lang="fr-FR" sz="2400" dirty="0"/>
              <a:t>Citez les familles de laxatifs de :</a:t>
            </a:r>
          </a:p>
        </p:txBody>
      </p:sp>
      <p:sp>
        <p:nvSpPr>
          <p:cNvPr id="3" name="Espace réservé du contenu 2">
            <a:extLst>
              <a:ext uri="{FF2B5EF4-FFF2-40B4-BE49-F238E27FC236}">
                <a16:creationId xmlns:a16="http://schemas.microsoft.com/office/drawing/2014/main" id="{E3322F31-24A4-0090-BA88-E1122960C4BA}"/>
              </a:ext>
            </a:extLst>
          </p:cNvPr>
          <p:cNvSpPr>
            <a:spLocks noGrp="1"/>
          </p:cNvSpPr>
          <p:nvPr>
            <p:ph idx="1"/>
          </p:nvPr>
        </p:nvSpPr>
        <p:spPr>
          <a:xfrm>
            <a:off x="2589212" y="2456268"/>
            <a:ext cx="8915400" cy="3777622"/>
          </a:xfrm>
        </p:spPr>
        <p:txBody>
          <a:bodyPr/>
          <a:lstStyle/>
          <a:p>
            <a:r>
              <a:rPr lang="fr-FR" dirty="0"/>
              <a:t>1° intention:</a:t>
            </a:r>
          </a:p>
          <a:p>
            <a:endParaRPr lang="fr-FR" dirty="0"/>
          </a:p>
          <a:p>
            <a:r>
              <a:rPr lang="fr-FR" dirty="0"/>
              <a:t>2° intention:</a:t>
            </a:r>
          </a:p>
          <a:p>
            <a:endParaRPr lang="fr-FR" dirty="0"/>
          </a:p>
          <a:p>
            <a:r>
              <a:rPr lang="fr-FR" dirty="0"/>
              <a:t>3° intention:</a:t>
            </a:r>
          </a:p>
        </p:txBody>
      </p:sp>
    </p:spTree>
    <p:extLst>
      <p:ext uri="{BB962C8B-B14F-4D97-AF65-F5344CB8AC3E}">
        <p14:creationId xmlns:p14="http://schemas.microsoft.com/office/powerpoint/2010/main" val="2418071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22430" y="624110"/>
            <a:ext cx="9199455" cy="1280890"/>
          </a:xfrm>
        </p:spPr>
        <p:txBody>
          <a:bodyPr>
            <a:normAutofit/>
          </a:bodyPr>
          <a:lstStyle/>
          <a:p>
            <a:r>
              <a:rPr lang="fr-FR" sz="2400" dirty="0"/>
              <a:t>Citez 4 familles de médicaments susceptibles de provoquer une constipation:</a:t>
            </a:r>
          </a:p>
        </p:txBody>
      </p:sp>
      <p:sp>
        <p:nvSpPr>
          <p:cNvPr id="3" name="Espace réservé du contenu 2"/>
          <p:cNvSpPr>
            <a:spLocks noGrp="1"/>
          </p:cNvSpPr>
          <p:nvPr>
            <p:ph idx="1"/>
          </p:nvPr>
        </p:nvSpPr>
        <p:spPr>
          <a:xfrm>
            <a:off x="2501660" y="2467157"/>
            <a:ext cx="9002952" cy="3303916"/>
          </a:xfrm>
        </p:spPr>
        <p:txBody>
          <a:bodyPr anchor="ctr">
            <a:normAutofit/>
          </a:bodyPr>
          <a:lstStyle/>
          <a:p>
            <a:pPr>
              <a:buFont typeface="+mj-lt"/>
              <a:buAutoNum type="arabicPeriod"/>
            </a:pPr>
            <a:r>
              <a:rPr lang="fr-FR" sz="2400" dirty="0">
                <a:solidFill>
                  <a:schemeClr val="accent1"/>
                </a:solidFill>
              </a:rPr>
              <a:t> </a:t>
            </a:r>
          </a:p>
          <a:p>
            <a:pPr marL="0" indent="0">
              <a:buNone/>
            </a:pPr>
            <a:r>
              <a:rPr lang="fr-FR" sz="2400" dirty="0">
                <a:solidFill>
                  <a:schemeClr val="accent1"/>
                </a:solidFill>
              </a:rPr>
              <a:t>2.</a:t>
            </a:r>
          </a:p>
          <a:p>
            <a:pPr marL="0" indent="0">
              <a:buNone/>
            </a:pPr>
            <a:r>
              <a:rPr lang="fr-FR" sz="2400" dirty="0">
                <a:solidFill>
                  <a:schemeClr val="accent1"/>
                </a:solidFill>
              </a:rPr>
              <a:t>3.</a:t>
            </a:r>
          </a:p>
          <a:p>
            <a:pPr marL="0" indent="0">
              <a:buNone/>
            </a:pPr>
            <a:r>
              <a:rPr lang="fr-FR" sz="2400" dirty="0">
                <a:solidFill>
                  <a:schemeClr val="accent1"/>
                </a:solidFill>
              </a:rPr>
              <a:t>4.</a:t>
            </a:r>
          </a:p>
          <a:p>
            <a:pPr marL="0" indent="0">
              <a:buNone/>
            </a:pPr>
            <a:endParaRPr lang="fr-FR" sz="2400" dirty="0">
              <a:solidFill>
                <a:schemeClr val="accent1"/>
              </a:solidFill>
            </a:endParaRPr>
          </a:p>
          <a:p>
            <a:pPr marL="0" indent="0">
              <a:buNone/>
            </a:pPr>
            <a:r>
              <a:rPr lang="fr-FR" sz="2400" dirty="0"/>
              <a:t> </a:t>
            </a:r>
          </a:p>
          <a:p>
            <a:pPr>
              <a:buFont typeface="+mj-lt"/>
              <a:buAutoNum type="arabicPeriod"/>
            </a:pPr>
            <a:endParaRPr lang="fr-FR" sz="2400" dirty="0"/>
          </a:p>
        </p:txBody>
      </p:sp>
    </p:spTree>
    <p:extLst>
      <p:ext uri="{BB962C8B-B14F-4D97-AF65-F5344CB8AC3E}">
        <p14:creationId xmlns:p14="http://schemas.microsoft.com/office/powerpoint/2010/main" val="876242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0" y="624110"/>
            <a:ext cx="9906000" cy="1280890"/>
          </a:xfrm>
        </p:spPr>
        <p:txBody>
          <a:bodyPr>
            <a:normAutofit/>
          </a:bodyPr>
          <a:lstStyle/>
          <a:p>
            <a:r>
              <a:rPr lang="fr-FR" sz="2400" dirty="0"/>
              <a:t>Quels sont les conseils hygiéno-diététiques que vous donnez au patient et à son entourage?</a:t>
            </a:r>
          </a:p>
        </p:txBody>
      </p:sp>
      <p:sp>
        <p:nvSpPr>
          <p:cNvPr id="3" name="Espace réservé du contenu 2"/>
          <p:cNvSpPr>
            <a:spLocks noGrp="1"/>
          </p:cNvSpPr>
          <p:nvPr>
            <p:ph idx="1"/>
          </p:nvPr>
        </p:nvSpPr>
        <p:spPr>
          <a:xfrm>
            <a:off x="2551262" y="2711570"/>
            <a:ext cx="8915400" cy="3777622"/>
          </a:xfrm>
        </p:spPr>
        <p:txBody>
          <a:bodyPr>
            <a:normAutofit/>
          </a:bodyPr>
          <a:lstStyle/>
          <a:p>
            <a:r>
              <a:rPr lang="fr-FR" sz="2400" dirty="0"/>
              <a:t>Réponse : </a:t>
            </a:r>
          </a:p>
        </p:txBody>
      </p:sp>
    </p:spTree>
    <p:extLst>
      <p:ext uri="{BB962C8B-B14F-4D97-AF65-F5344CB8AC3E}">
        <p14:creationId xmlns:p14="http://schemas.microsoft.com/office/powerpoint/2010/main" val="4017197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Références bibliographiques</a:t>
            </a:r>
          </a:p>
        </p:txBody>
      </p:sp>
      <p:sp>
        <p:nvSpPr>
          <p:cNvPr id="3" name="Espace réservé du contenu 2"/>
          <p:cNvSpPr>
            <a:spLocks noGrp="1"/>
          </p:cNvSpPr>
          <p:nvPr>
            <p:ph idx="1"/>
          </p:nvPr>
        </p:nvSpPr>
        <p:spPr>
          <a:xfrm>
            <a:off x="2585499" y="2035833"/>
            <a:ext cx="8915400" cy="3314671"/>
          </a:xfrm>
        </p:spPr>
        <p:txBody>
          <a:bodyPr anchor="ctr">
            <a:normAutofit/>
          </a:bodyPr>
          <a:lstStyle/>
          <a:p>
            <a:pPr algn="l"/>
            <a:endParaRPr lang="fr-FR" sz="1800" b="0" i="0" u="none" strike="noStrike" baseline="0" dirty="0">
              <a:latin typeface="CIDFont+F1"/>
            </a:endParaRPr>
          </a:p>
          <a:p>
            <a:pPr algn="l"/>
            <a:r>
              <a:rPr lang="fr-FR" sz="1800" b="0" i="0" u="none" strike="noStrike" baseline="0" dirty="0">
                <a:latin typeface="CIDFont+F1"/>
              </a:rPr>
              <a:t>Recommandations 2016 pour la pratique clinique de la Société Nationale Français de Colo-Proctologie sur la prise en charge de la constipation</a:t>
            </a:r>
          </a:p>
          <a:p>
            <a:pPr marL="0" indent="0" algn="l">
              <a:buNone/>
            </a:pPr>
            <a:endParaRPr lang="fr-FR" sz="1800" b="0" i="0" u="none" strike="noStrike" baseline="0" dirty="0">
              <a:latin typeface="CIDFont+F1"/>
            </a:endParaRPr>
          </a:p>
          <a:p>
            <a:pPr algn="l"/>
            <a:r>
              <a:rPr lang="fr-FR" sz="1400" dirty="0">
                <a:solidFill>
                  <a:srgbClr val="0070C0"/>
                </a:solidFill>
                <a:hlinkClick r:id="rId2">
                  <a:extLst>
                    <a:ext uri="{A12FA001-AC4F-418D-AE19-62706E023703}">
                      <ahyp:hlinkClr xmlns:ahyp="http://schemas.microsoft.com/office/drawing/2018/hyperlinkcolor" val="tx"/>
                    </a:ext>
                  </a:extLst>
                </a:hlinkClick>
              </a:rPr>
              <a:t>Constipation chez l'adulte : quelles sont les causes ? | ameli.fr | Assuré</a:t>
            </a:r>
            <a:endParaRPr lang="fr-FR" sz="1400" b="0" i="0" u="none" strike="noStrike" baseline="0" dirty="0">
              <a:solidFill>
                <a:srgbClr val="0070C0"/>
              </a:solidFill>
              <a:latin typeface="CIDFont+F1"/>
            </a:endParaRPr>
          </a:p>
          <a:p>
            <a:pPr algn="l"/>
            <a:endParaRPr lang="fr-FR" sz="1800" b="0" i="0" u="none" strike="noStrike" baseline="0" dirty="0">
              <a:solidFill>
                <a:srgbClr val="000000"/>
              </a:solidFill>
              <a:latin typeface="CIDFont+F1"/>
            </a:endParaRPr>
          </a:p>
          <a:p>
            <a:pPr algn="l"/>
            <a:r>
              <a:rPr lang="fr-FR" sz="1800" b="0" i="0" u="none" strike="noStrike" baseline="0" dirty="0">
                <a:solidFill>
                  <a:srgbClr val="000000"/>
                </a:solidFill>
                <a:latin typeface="CIDFont+F1"/>
              </a:rPr>
              <a:t>Constipation chez un adulte l’essentiel sur les soins de premier choix.</a:t>
            </a:r>
          </a:p>
          <a:p>
            <a:pPr marL="0" indent="0" algn="l">
              <a:lnSpc>
                <a:spcPct val="110000"/>
              </a:lnSpc>
              <a:spcBef>
                <a:spcPts val="0"/>
              </a:spcBef>
              <a:buNone/>
            </a:pPr>
            <a:r>
              <a:rPr lang="fr-FR" sz="1800" b="0" i="0" u="none" strike="noStrike" baseline="0" dirty="0">
                <a:solidFill>
                  <a:srgbClr val="000000"/>
                </a:solidFill>
                <a:latin typeface="CIDFont+F1"/>
              </a:rPr>
              <a:t>       2020 La rédaction PRESCRIRE</a:t>
            </a:r>
            <a:endParaRPr lang="fr-FR" sz="1400" dirty="0">
              <a:solidFill>
                <a:srgbClr val="0070C0"/>
              </a:solidFill>
              <a:hlinkClick r:id="rId3">
                <a:extLst>
                  <a:ext uri="{A12FA001-AC4F-418D-AE19-62706E023703}">
                    <ahyp:hlinkClr xmlns:ahyp="http://schemas.microsoft.com/office/drawing/2018/hyperlinkcolor" val="tx"/>
                  </a:ext>
                </a:extLst>
              </a:hlinkClick>
            </a:endParaRPr>
          </a:p>
          <a:p>
            <a:pPr algn="l"/>
            <a:endParaRPr lang="fr-FR" sz="1400" b="0" i="0" u="none" strike="noStrike" baseline="0" dirty="0">
              <a:solidFill>
                <a:srgbClr val="0070C0"/>
              </a:solidFill>
              <a:latin typeface="CIDFont+F1"/>
            </a:endParaRPr>
          </a:p>
        </p:txBody>
      </p:sp>
    </p:spTree>
    <p:extLst>
      <p:ext uri="{BB962C8B-B14F-4D97-AF65-F5344CB8AC3E}">
        <p14:creationId xmlns:p14="http://schemas.microsoft.com/office/powerpoint/2010/main" val="2850222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691" y="484582"/>
            <a:ext cx="8911687" cy="807875"/>
          </a:xfrm>
        </p:spPr>
        <p:txBody>
          <a:bodyPr/>
          <a:lstStyle/>
          <a:p>
            <a:pPr algn="ctr"/>
            <a:r>
              <a:rPr lang="fr-FR" dirty="0"/>
              <a:t>Rappel</a:t>
            </a:r>
          </a:p>
        </p:txBody>
      </p:sp>
      <p:sp>
        <p:nvSpPr>
          <p:cNvPr id="3" name="Espace réservé du contenu 2"/>
          <p:cNvSpPr>
            <a:spLocks noGrp="1"/>
          </p:cNvSpPr>
          <p:nvPr>
            <p:ph idx="1"/>
          </p:nvPr>
        </p:nvSpPr>
        <p:spPr>
          <a:xfrm>
            <a:off x="1928691" y="1699404"/>
            <a:ext cx="10263309" cy="4270076"/>
          </a:xfrm>
        </p:spPr>
        <p:txBody>
          <a:bodyPr anchor="ctr">
            <a:noAutofit/>
          </a:bodyPr>
          <a:lstStyle/>
          <a:p>
            <a:pPr marL="0" indent="0">
              <a:buNone/>
            </a:pPr>
            <a:r>
              <a:rPr lang="fr-FR" sz="2000" dirty="0"/>
              <a:t>Toute prise en charge d’un nouveau patient nécessite de prendre connaissance:</a:t>
            </a:r>
          </a:p>
          <a:p>
            <a:pPr marL="0" indent="0">
              <a:buNone/>
            </a:pPr>
            <a:endParaRPr lang="fr-FR" sz="2000" dirty="0"/>
          </a:p>
          <a:p>
            <a:r>
              <a:rPr lang="fr-FR" sz="2000" dirty="0"/>
              <a:t>Des ses antécédents personnels médicaux et chirurgicaux</a:t>
            </a:r>
          </a:p>
          <a:p>
            <a:r>
              <a:rPr lang="fr-FR" sz="2000" dirty="0"/>
              <a:t>De ses allergies et intolérance médicamenteuses</a:t>
            </a:r>
          </a:p>
          <a:p>
            <a:r>
              <a:rPr lang="fr-FR" sz="2000" dirty="0"/>
              <a:t>Des traitements qui lui sont actuellement prescrits</a:t>
            </a:r>
          </a:p>
          <a:p>
            <a:r>
              <a:rPr lang="fr-FR" sz="2000" dirty="0"/>
              <a:t>Des événements intercurrents</a:t>
            </a:r>
          </a:p>
          <a:p>
            <a:pPr marL="0" indent="0">
              <a:buNone/>
            </a:pPr>
            <a:endParaRPr lang="fr-FR" sz="2000" dirty="0"/>
          </a:p>
          <a:p>
            <a:pPr marL="0" indent="0">
              <a:buNone/>
            </a:pPr>
            <a:r>
              <a:rPr lang="fr-FR" sz="2000" dirty="0"/>
              <a:t>En l’impossibilité d’accès à son dossier médical ou à son Volet de Synthèse Médical ou encore DMP, ces questions doivent lui être posées systématiquement.</a:t>
            </a:r>
          </a:p>
          <a:p>
            <a:pPr marL="0" indent="0">
              <a:buNone/>
            </a:pPr>
            <a:r>
              <a:rPr lang="fr-FR" sz="2000" dirty="0"/>
              <a:t>L’utilisation « Mon Espace Santé » contenant le DMP devra être encouragé.</a:t>
            </a:r>
          </a:p>
        </p:txBody>
      </p:sp>
    </p:spTree>
    <p:extLst>
      <p:ext uri="{BB962C8B-B14F-4D97-AF65-F5344CB8AC3E}">
        <p14:creationId xmlns:p14="http://schemas.microsoft.com/office/powerpoint/2010/main" val="3586793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0450" y="434330"/>
            <a:ext cx="9949883" cy="1280890"/>
          </a:xfrm>
        </p:spPr>
        <p:txBody>
          <a:bodyPr>
            <a:normAutofit/>
          </a:bodyPr>
          <a:lstStyle/>
          <a:p>
            <a:r>
              <a:rPr lang="fr-FR" sz="3200" dirty="0"/>
              <a:t>Après avoir complété le support de formation, vous devez être capable de:</a:t>
            </a:r>
          </a:p>
        </p:txBody>
      </p:sp>
      <p:sp>
        <p:nvSpPr>
          <p:cNvPr id="3" name="Espace réservé du contenu 2"/>
          <p:cNvSpPr>
            <a:spLocks noGrp="1"/>
          </p:cNvSpPr>
          <p:nvPr>
            <p:ph idx="1"/>
          </p:nvPr>
        </p:nvSpPr>
        <p:spPr>
          <a:xfrm>
            <a:off x="2309004" y="1715220"/>
            <a:ext cx="9888747" cy="4140925"/>
          </a:xfrm>
        </p:spPr>
        <p:txBody>
          <a:bodyPr anchor="ctr">
            <a:noAutofit/>
          </a:bodyPr>
          <a:lstStyle/>
          <a:p>
            <a:pPr marL="434975">
              <a:lnSpc>
                <a:spcPct val="150000"/>
              </a:lnSpc>
              <a:spcBef>
                <a:spcPts val="0"/>
              </a:spcBef>
              <a:buFont typeface="+mj-lt"/>
              <a:buAutoNum type="arabicPeriod"/>
            </a:pPr>
            <a:r>
              <a:rPr lang="fr-FR" dirty="0">
                <a:solidFill>
                  <a:schemeClr val="tx1"/>
                </a:solidFill>
              </a:rPr>
              <a:t>Vous approprier les enjeux  de la prévention de la constipation</a:t>
            </a:r>
          </a:p>
          <a:p>
            <a:pPr marL="434975">
              <a:lnSpc>
                <a:spcPct val="150000"/>
              </a:lnSpc>
              <a:spcBef>
                <a:spcPts val="0"/>
              </a:spcBef>
              <a:buFont typeface="+mj-lt"/>
              <a:buAutoNum type="arabicPeriod"/>
            </a:pPr>
            <a:r>
              <a:rPr lang="fr-FR" dirty="0">
                <a:solidFill>
                  <a:schemeClr val="tx1"/>
                </a:solidFill>
              </a:rPr>
              <a:t>Citer les facteurs et situations susceptibles d’aggraver une constipation</a:t>
            </a:r>
          </a:p>
          <a:p>
            <a:pPr marL="434975">
              <a:lnSpc>
                <a:spcPct val="150000"/>
              </a:lnSpc>
              <a:spcBef>
                <a:spcPts val="0"/>
              </a:spcBef>
              <a:buFont typeface="+mj-lt"/>
              <a:buAutoNum type="arabicPeriod"/>
            </a:pPr>
            <a:r>
              <a:rPr lang="fr-FR" dirty="0">
                <a:solidFill>
                  <a:schemeClr val="tx1"/>
                </a:solidFill>
              </a:rPr>
              <a:t>Réaliser l’interrogatoire et repérer les signes devant faire suspecter un fécalome</a:t>
            </a:r>
          </a:p>
          <a:p>
            <a:pPr marL="434975">
              <a:lnSpc>
                <a:spcPct val="150000"/>
              </a:lnSpc>
              <a:spcBef>
                <a:spcPts val="0"/>
              </a:spcBef>
              <a:buFont typeface="+mj-lt"/>
              <a:buAutoNum type="arabicPeriod"/>
            </a:pPr>
            <a:r>
              <a:rPr lang="fr-FR" dirty="0">
                <a:solidFill>
                  <a:schemeClr val="tx1"/>
                </a:solidFill>
              </a:rPr>
              <a:t>Connaître la classification des laxatifs</a:t>
            </a:r>
          </a:p>
          <a:p>
            <a:pPr marL="434975">
              <a:lnSpc>
                <a:spcPct val="150000"/>
              </a:lnSpc>
              <a:spcBef>
                <a:spcPts val="0"/>
              </a:spcBef>
              <a:buFont typeface="+mj-lt"/>
              <a:buAutoNum type="arabicPeriod"/>
            </a:pPr>
            <a:r>
              <a:rPr lang="fr-FR" dirty="0">
                <a:solidFill>
                  <a:schemeClr val="tx1"/>
                </a:solidFill>
              </a:rPr>
              <a:t>Expliquer et conseiller le patient et son entourage sur les mesures hygiéno-diététiques de prévention et de traitement de la constipation</a:t>
            </a:r>
          </a:p>
        </p:txBody>
      </p:sp>
    </p:spTree>
    <p:extLst>
      <p:ext uri="{BB962C8B-B14F-4D97-AF65-F5344CB8AC3E}">
        <p14:creationId xmlns:p14="http://schemas.microsoft.com/office/powerpoint/2010/main" val="93885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3306" y="597410"/>
            <a:ext cx="10110158" cy="754063"/>
          </a:xfrm>
        </p:spPr>
        <p:txBody>
          <a:bodyPr>
            <a:normAutofit/>
          </a:bodyPr>
          <a:lstStyle/>
          <a:p>
            <a:r>
              <a:rPr lang="fr-FR" sz="2800" dirty="0"/>
              <a:t>Objectif 1. La constipation de l’adulte </a:t>
            </a:r>
          </a:p>
        </p:txBody>
      </p:sp>
      <p:sp>
        <p:nvSpPr>
          <p:cNvPr id="3" name="Espace réservé du contenu 2"/>
          <p:cNvSpPr>
            <a:spLocks noGrp="1"/>
          </p:cNvSpPr>
          <p:nvPr>
            <p:ph idx="1"/>
          </p:nvPr>
        </p:nvSpPr>
        <p:spPr>
          <a:xfrm>
            <a:off x="2441274" y="2303253"/>
            <a:ext cx="9532189" cy="3674852"/>
          </a:xfrm>
        </p:spPr>
        <p:txBody>
          <a:bodyPr anchor="ctr">
            <a:normAutofit/>
          </a:bodyPr>
          <a:lstStyle/>
          <a:p>
            <a:pPr marL="0" indent="0">
              <a:lnSpc>
                <a:spcPct val="170000"/>
              </a:lnSpc>
              <a:buNone/>
            </a:pPr>
            <a:r>
              <a:rPr lang="fr-FR" b="0" i="0" dirty="0">
                <a:solidFill>
                  <a:srgbClr val="000000"/>
                </a:solidFill>
                <a:effectLst/>
                <a:latin typeface="+mj-lt"/>
              </a:rPr>
              <a:t>La constipation se définit par une diminution de la fréquence des selles associée à une difficulté pour les évacuer. </a:t>
            </a:r>
          </a:p>
          <a:p>
            <a:pPr marL="0" indent="0">
              <a:lnSpc>
                <a:spcPct val="170000"/>
              </a:lnSpc>
              <a:buNone/>
            </a:pPr>
            <a:r>
              <a:rPr lang="fr-FR" b="0" i="0" dirty="0">
                <a:solidFill>
                  <a:srgbClr val="000000"/>
                </a:solidFill>
                <a:effectLst/>
                <a:latin typeface="+mj-lt"/>
              </a:rPr>
              <a:t>On distingue la constipation passagère de la constipation chronique pour laquelle une cause est recherchée.</a:t>
            </a:r>
          </a:p>
          <a:p>
            <a:pPr marL="0" indent="0">
              <a:lnSpc>
                <a:spcPct val="170000"/>
              </a:lnSpc>
              <a:buNone/>
            </a:pPr>
            <a:r>
              <a:rPr lang="fr-FR" dirty="0">
                <a:solidFill>
                  <a:srgbClr val="000000"/>
                </a:solidFill>
                <a:latin typeface="+mj-lt"/>
              </a:rPr>
              <a:t>Les personnes âgées y sont aussi fréquemment sujettes, la sédentarité et la prise de certains médicaments constituent des facteurs de risque souvent inhérents à cette période de la vie. </a:t>
            </a:r>
          </a:p>
          <a:p>
            <a:pPr marL="0" indent="0">
              <a:lnSpc>
                <a:spcPct val="170000"/>
              </a:lnSpc>
              <a:buNone/>
            </a:pPr>
            <a:endParaRPr lang="fr-FR" b="0" i="0" dirty="0">
              <a:solidFill>
                <a:srgbClr val="000000"/>
              </a:solidFill>
              <a:effectLst/>
              <a:latin typeface="+mj-lt"/>
            </a:endParaRPr>
          </a:p>
          <a:p>
            <a:pPr marL="0" indent="0">
              <a:lnSpc>
                <a:spcPct val="170000"/>
              </a:lnSpc>
              <a:buNone/>
            </a:pPr>
            <a:endParaRPr lang="fr-FR" sz="2600" dirty="0">
              <a:solidFill>
                <a:srgbClr val="001438"/>
              </a:solidFill>
              <a:latin typeface="+mj-lt"/>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52162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2A235-533B-374F-0EB1-0CEECBD0F853}"/>
              </a:ext>
            </a:extLst>
          </p:cNvPr>
          <p:cNvSpPr>
            <a:spLocks noGrp="1"/>
          </p:cNvSpPr>
          <p:nvPr>
            <p:ph type="title"/>
          </p:nvPr>
        </p:nvSpPr>
        <p:spPr>
          <a:xfrm>
            <a:off x="2665561" y="693121"/>
            <a:ext cx="9584099" cy="583588"/>
          </a:xfrm>
        </p:spPr>
        <p:txBody>
          <a:bodyPr>
            <a:normAutofit fontScale="90000"/>
          </a:bodyPr>
          <a:lstStyle/>
          <a:p>
            <a:r>
              <a:rPr lang="fr-FR" sz="2700" b="1" dirty="0"/>
              <a:t>Les signes de constipation:</a:t>
            </a:r>
            <a:br>
              <a:rPr lang="fr-FR" sz="3600" b="1" i="0" dirty="0">
                <a:solidFill>
                  <a:srgbClr val="001438"/>
                </a:solidFill>
                <a:effectLst/>
                <a:latin typeface="Raleway" pitchFamily="2" charset="0"/>
              </a:rPr>
            </a:br>
            <a:endParaRPr lang="fr-FR" dirty="0"/>
          </a:p>
        </p:txBody>
      </p:sp>
      <p:sp>
        <p:nvSpPr>
          <p:cNvPr id="3" name="Espace réservé du contenu 2">
            <a:extLst>
              <a:ext uri="{FF2B5EF4-FFF2-40B4-BE49-F238E27FC236}">
                <a16:creationId xmlns:a16="http://schemas.microsoft.com/office/drawing/2014/main" id="{0CAE5549-3CED-EC95-A0E7-7B44A6B0CD24}"/>
              </a:ext>
            </a:extLst>
          </p:cNvPr>
          <p:cNvSpPr>
            <a:spLocks noGrp="1"/>
          </p:cNvSpPr>
          <p:nvPr>
            <p:ph idx="1"/>
          </p:nvPr>
        </p:nvSpPr>
        <p:spPr>
          <a:xfrm>
            <a:off x="2665561" y="1276709"/>
            <a:ext cx="9376913" cy="5292173"/>
          </a:xfrm>
        </p:spPr>
        <p:txBody>
          <a:bodyPr>
            <a:normAutofit/>
          </a:bodyPr>
          <a:lstStyle/>
          <a:p>
            <a:pPr marL="0" indent="0">
              <a:buNone/>
            </a:pPr>
            <a:endParaRPr lang="fr-FR" sz="1400" dirty="0"/>
          </a:p>
          <a:p>
            <a:r>
              <a:rPr lang="fr-FR" sz="1600" dirty="0"/>
              <a:t>Le rythme habituel d’émission de selles est perturbé devenant anormalement allongé: </a:t>
            </a:r>
          </a:p>
          <a:p>
            <a:pPr marL="0" indent="0">
              <a:buNone/>
            </a:pPr>
            <a:r>
              <a:rPr lang="fr-FR" sz="1600" dirty="0"/>
              <a:t>       moins de 3 selles par semaine.</a:t>
            </a:r>
          </a:p>
          <a:p>
            <a:pPr marL="0" indent="0">
              <a:buNone/>
            </a:pPr>
            <a:endParaRPr lang="fr-FR" sz="1600" dirty="0"/>
          </a:p>
          <a:p>
            <a:r>
              <a:rPr lang="fr-FR" sz="1600" dirty="0"/>
              <a:t>Les selles changent de consistance devenant plus dures. </a:t>
            </a:r>
          </a:p>
          <a:p>
            <a:pPr marL="0" indent="0">
              <a:buNone/>
            </a:pPr>
            <a:r>
              <a:rPr lang="fr-FR" sz="1600" dirty="0"/>
              <a:t>       Il devient difficile voire douloureux d’aller aux toilettes.</a:t>
            </a:r>
          </a:p>
          <a:p>
            <a:pPr marL="0" indent="0">
              <a:buNone/>
            </a:pPr>
            <a:endParaRPr lang="fr-FR" sz="1600" dirty="0"/>
          </a:p>
          <a:p>
            <a:r>
              <a:rPr lang="fr-FR" sz="1600" dirty="0"/>
              <a:t>Les selles peuvent également être peu abondantes et leur expulsion semble incomplète.</a:t>
            </a:r>
          </a:p>
          <a:p>
            <a:pPr marL="0" indent="0">
              <a:buNone/>
            </a:pPr>
            <a:endParaRPr lang="fr-FR" sz="1600" dirty="0"/>
          </a:p>
          <a:p>
            <a:r>
              <a:rPr lang="fr-FR" sz="1600" dirty="0"/>
              <a:t>Une perte d’appétit peut être associée, un inconfort au niveau abdominal, des crampes et des ballonnements abdominaux.</a:t>
            </a:r>
          </a:p>
          <a:p>
            <a:endParaRPr lang="fr-FR" sz="1400" dirty="0"/>
          </a:p>
          <a:p>
            <a:pPr marL="0" indent="0" algn="ctr">
              <a:buNone/>
            </a:pPr>
            <a:r>
              <a:rPr lang="fr-FR" sz="2000" b="1" i="1" dirty="0">
                <a:solidFill>
                  <a:srgbClr val="001438"/>
                </a:solidFill>
                <a:effectLst/>
                <a:latin typeface="+mj-lt"/>
              </a:rPr>
              <a:t>L’interrogatoire du patient est fondamental.</a:t>
            </a:r>
          </a:p>
        </p:txBody>
      </p:sp>
    </p:spTree>
    <p:extLst>
      <p:ext uri="{BB962C8B-B14F-4D97-AF65-F5344CB8AC3E}">
        <p14:creationId xmlns:p14="http://schemas.microsoft.com/office/powerpoint/2010/main" val="3534117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5431" y="707366"/>
            <a:ext cx="9344296" cy="754063"/>
          </a:xfrm>
        </p:spPr>
        <p:txBody>
          <a:bodyPr>
            <a:normAutofit/>
          </a:bodyPr>
          <a:lstStyle/>
          <a:p>
            <a:r>
              <a:rPr lang="fr-FR" sz="2400" b="1" dirty="0"/>
              <a:t>Les signes de gravité d’une constipation:</a:t>
            </a:r>
          </a:p>
        </p:txBody>
      </p:sp>
      <p:sp>
        <p:nvSpPr>
          <p:cNvPr id="3" name="Espace réservé du contenu 2"/>
          <p:cNvSpPr>
            <a:spLocks noGrp="1"/>
          </p:cNvSpPr>
          <p:nvPr>
            <p:ph idx="1"/>
          </p:nvPr>
        </p:nvSpPr>
        <p:spPr>
          <a:xfrm>
            <a:off x="2950235" y="1556320"/>
            <a:ext cx="8729931" cy="4913492"/>
          </a:xfrm>
        </p:spPr>
        <p:txBody>
          <a:bodyPr anchor="ctr">
            <a:normAutofit/>
          </a:bodyPr>
          <a:lstStyle/>
          <a:p>
            <a:pPr algn="l">
              <a:lnSpc>
                <a:spcPct val="170000"/>
              </a:lnSpc>
            </a:pPr>
            <a:r>
              <a:rPr lang="fr-FR" sz="1600" b="0" i="0" dirty="0">
                <a:solidFill>
                  <a:srgbClr val="001438"/>
                </a:solidFill>
                <a:effectLst/>
                <a:latin typeface="+mj-lt"/>
              </a:rPr>
              <a:t>Des douleurs abdominales inhabituelles</a:t>
            </a:r>
          </a:p>
          <a:p>
            <a:pPr algn="l">
              <a:lnSpc>
                <a:spcPct val="170000"/>
              </a:lnSpc>
            </a:pPr>
            <a:r>
              <a:rPr lang="fr-FR" sz="1600" b="0" i="0" dirty="0">
                <a:solidFill>
                  <a:srgbClr val="001438"/>
                </a:solidFill>
                <a:effectLst/>
                <a:latin typeface="+mj-lt"/>
              </a:rPr>
              <a:t>L’arrêt des gaz</a:t>
            </a:r>
          </a:p>
          <a:p>
            <a:pPr algn="l">
              <a:lnSpc>
                <a:spcPct val="170000"/>
              </a:lnSpc>
            </a:pPr>
            <a:r>
              <a:rPr lang="fr-FR" sz="1600" dirty="0">
                <a:solidFill>
                  <a:srgbClr val="001438"/>
                </a:solidFill>
                <a:latin typeface="+mj-lt"/>
              </a:rPr>
              <a:t>Des vomissements</a:t>
            </a:r>
          </a:p>
          <a:p>
            <a:pPr algn="l">
              <a:lnSpc>
                <a:spcPct val="170000"/>
              </a:lnSpc>
            </a:pPr>
            <a:r>
              <a:rPr lang="fr-FR" sz="1600" dirty="0">
                <a:solidFill>
                  <a:srgbClr val="001438"/>
                </a:solidFill>
                <a:latin typeface="+mj-lt"/>
              </a:rPr>
              <a:t>Une a</a:t>
            </a:r>
            <a:r>
              <a:rPr lang="fr-FR" sz="1600" b="0" i="0" dirty="0">
                <a:solidFill>
                  <a:srgbClr val="001438"/>
                </a:solidFill>
                <a:effectLst/>
                <a:latin typeface="+mj-lt"/>
              </a:rPr>
              <a:t>lternance de constipation diarrhée depuis quelques semaines</a:t>
            </a:r>
          </a:p>
          <a:p>
            <a:pPr algn="l">
              <a:lnSpc>
                <a:spcPct val="170000"/>
              </a:lnSpc>
            </a:pPr>
            <a:r>
              <a:rPr lang="fr-FR" sz="1600" dirty="0">
                <a:solidFill>
                  <a:srgbClr val="001438"/>
                </a:solidFill>
                <a:latin typeface="+mj-lt"/>
              </a:rPr>
              <a:t>Des faux besoins d’aller à la selle associés à une sensation de pesanteur rectale</a:t>
            </a:r>
          </a:p>
          <a:p>
            <a:pPr marL="0" indent="0">
              <a:lnSpc>
                <a:spcPct val="170000"/>
              </a:lnSpc>
              <a:buNone/>
            </a:pPr>
            <a:r>
              <a:rPr lang="fr-FR" sz="2100" b="0" i="0" dirty="0">
                <a:solidFill>
                  <a:srgbClr val="001438"/>
                </a:solidFill>
                <a:effectLst/>
              </a:rPr>
              <a:t> </a:t>
            </a:r>
          </a:p>
          <a:p>
            <a:pPr marL="0" indent="0">
              <a:buNone/>
            </a:pPr>
            <a:r>
              <a:rPr lang="fr-FR" sz="2400" b="0" i="0" dirty="0">
                <a:solidFill>
                  <a:srgbClr val="001438"/>
                </a:solidFill>
                <a:effectLst/>
                <a:latin typeface="Raleway" pitchFamily="2" charset="0"/>
              </a:rPr>
              <a:t>							</a:t>
            </a:r>
            <a:endParaRPr lang="fr-FR" sz="1900" dirty="0">
              <a:solidFill>
                <a:srgbClr val="0070C0"/>
              </a:solidFill>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147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3690" y="560718"/>
            <a:ext cx="10351699" cy="788569"/>
          </a:xfrm>
        </p:spPr>
        <p:txBody>
          <a:bodyPr>
            <a:noAutofit/>
          </a:bodyPr>
          <a:lstStyle/>
          <a:p>
            <a:r>
              <a:rPr lang="fr-FR" sz="2800" dirty="0"/>
              <a:t>Objectif 2. Les facteurs aggravants la constipation</a:t>
            </a:r>
          </a:p>
        </p:txBody>
      </p:sp>
      <p:sp>
        <p:nvSpPr>
          <p:cNvPr id="3" name="Espace réservé du contenu 2"/>
          <p:cNvSpPr>
            <a:spLocks noGrp="1"/>
          </p:cNvSpPr>
          <p:nvPr>
            <p:ph idx="1"/>
          </p:nvPr>
        </p:nvSpPr>
        <p:spPr>
          <a:xfrm>
            <a:off x="1923690" y="1595886"/>
            <a:ext cx="10196423" cy="4917058"/>
          </a:xfrm>
        </p:spPr>
        <p:txBody>
          <a:bodyPr anchor="ctr">
            <a:normAutofit/>
          </a:bodyPr>
          <a:lstStyle/>
          <a:p>
            <a:pPr marL="0" indent="0" algn="l">
              <a:lnSpc>
                <a:spcPct val="150000"/>
              </a:lnSpc>
              <a:spcBef>
                <a:spcPts val="0"/>
              </a:spcBef>
              <a:buNone/>
            </a:pPr>
            <a:r>
              <a:rPr lang="fr-FR" b="1" dirty="0">
                <a:solidFill>
                  <a:srgbClr val="001438"/>
                </a:solidFill>
              </a:rPr>
              <a:t>Les facteurs iatrogènes</a:t>
            </a:r>
          </a:p>
          <a:p>
            <a:pPr marL="0" indent="0" algn="l">
              <a:lnSpc>
                <a:spcPct val="150000"/>
              </a:lnSpc>
              <a:spcBef>
                <a:spcPts val="0"/>
              </a:spcBef>
              <a:buNone/>
            </a:pPr>
            <a:r>
              <a:rPr lang="fr-FR" sz="1500" dirty="0">
                <a:solidFill>
                  <a:srgbClr val="001438"/>
                </a:solidFill>
              </a:rPr>
              <a:t>Chez la personne âgée, les organes digestifs fonctionnent plus lentement et le transit intestinal est ralenti:</a:t>
            </a:r>
          </a:p>
          <a:p>
            <a:pPr algn="l">
              <a:lnSpc>
                <a:spcPct val="150000"/>
              </a:lnSpc>
              <a:spcBef>
                <a:spcPts val="0"/>
              </a:spcBef>
            </a:pPr>
            <a:r>
              <a:rPr lang="fr-FR" sz="1500" b="0" i="0" dirty="0">
                <a:solidFill>
                  <a:srgbClr val="001438"/>
                </a:solidFill>
                <a:effectLst/>
              </a:rPr>
              <a:t>La prise de </a:t>
            </a:r>
            <a:r>
              <a:rPr lang="fr-FR" sz="1500" dirty="0">
                <a:solidFill>
                  <a:srgbClr val="001438"/>
                </a:solidFill>
              </a:rPr>
              <a:t>p</a:t>
            </a:r>
            <a:r>
              <a:rPr lang="fr-FR" sz="1500" b="0" i="0" dirty="0">
                <a:solidFill>
                  <a:srgbClr val="001438"/>
                </a:solidFill>
                <a:effectLst/>
              </a:rPr>
              <a:t>lusieurs médicaments, associée au vieillissement de l’organisme</a:t>
            </a:r>
          </a:p>
          <a:p>
            <a:pPr algn="l">
              <a:lnSpc>
                <a:spcPct val="150000"/>
              </a:lnSpc>
              <a:spcBef>
                <a:spcPts val="0"/>
              </a:spcBef>
            </a:pPr>
            <a:r>
              <a:rPr lang="fr-FR" sz="1500" dirty="0">
                <a:solidFill>
                  <a:srgbClr val="001438"/>
                </a:solidFill>
              </a:rPr>
              <a:t>L’interaction entre différents médicaments d’un même traitement</a:t>
            </a:r>
          </a:p>
          <a:p>
            <a:pPr algn="l">
              <a:lnSpc>
                <a:spcPct val="150000"/>
              </a:lnSpc>
              <a:spcBef>
                <a:spcPts val="0"/>
              </a:spcBef>
            </a:pPr>
            <a:r>
              <a:rPr lang="fr-FR" sz="1500" b="0" i="0" dirty="0">
                <a:solidFill>
                  <a:srgbClr val="001438"/>
                </a:solidFill>
                <a:effectLst/>
              </a:rPr>
              <a:t>L’interaction ent</a:t>
            </a:r>
            <a:r>
              <a:rPr lang="fr-FR" sz="1500" dirty="0">
                <a:solidFill>
                  <a:srgbClr val="001438"/>
                </a:solidFill>
              </a:rPr>
              <a:t>re des médicaments et des aliments</a:t>
            </a:r>
          </a:p>
          <a:p>
            <a:pPr algn="l">
              <a:lnSpc>
                <a:spcPct val="150000"/>
              </a:lnSpc>
              <a:spcBef>
                <a:spcPts val="0"/>
              </a:spcBef>
            </a:pPr>
            <a:r>
              <a:rPr lang="fr-FR" sz="1500" b="0" i="0" dirty="0">
                <a:solidFill>
                  <a:srgbClr val="001438"/>
                </a:solidFill>
                <a:effectLst/>
              </a:rPr>
              <a:t>L’erreur ou l’oubli dans la prise d’un médicament </a:t>
            </a:r>
          </a:p>
          <a:p>
            <a:pPr algn="l">
              <a:lnSpc>
                <a:spcPct val="150000"/>
              </a:lnSpc>
              <a:spcBef>
                <a:spcPts val="0"/>
              </a:spcBef>
            </a:pPr>
            <a:r>
              <a:rPr lang="fr-FR" sz="1500" dirty="0">
                <a:solidFill>
                  <a:srgbClr val="001438"/>
                </a:solidFill>
              </a:rPr>
              <a:t>L’introduction d’un nouveau médicament (ou augmentation posologie)</a:t>
            </a:r>
            <a:endParaRPr lang="fr-FR" sz="1500" b="0" i="0" dirty="0">
              <a:solidFill>
                <a:srgbClr val="001438"/>
              </a:solidFill>
              <a:effectLst/>
            </a:endParaRPr>
          </a:p>
          <a:p>
            <a:pPr marL="0" indent="0" algn="l">
              <a:lnSpc>
                <a:spcPct val="150000"/>
              </a:lnSpc>
              <a:spcBef>
                <a:spcPts val="0"/>
              </a:spcBef>
              <a:buNone/>
            </a:pPr>
            <a:endParaRPr lang="fr-FR" b="0" i="0" dirty="0">
              <a:solidFill>
                <a:srgbClr val="001438"/>
              </a:solidFill>
              <a:effectLst/>
            </a:endParaRPr>
          </a:p>
          <a:p>
            <a:pPr marL="0" indent="0" algn="l">
              <a:lnSpc>
                <a:spcPct val="150000"/>
              </a:lnSpc>
              <a:spcBef>
                <a:spcPts val="0"/>
              </a:spcBef>
              <a:buNone/>
            </a:pPr>
            <a:r>
              <a:rPr lang="fr-FR" b="1" i="0" dirty="0">
                <a:solidFill>
                  <a:srgbClr val="001438"/>
                </a:solidFill>
                <a:effectLst/>
              </a:rPr>
              <a:t>Les situations favorisantes</a:t>
            </a:r>
          </a:p>
          <a:p>
            <a:pPr algn="l">
              <a:lnSpc>
                <a:spcPct val="150000"/>
              </a:lnSpc>
              <a:spcBef>
                <a:spcPts val="0"/>
              </a:spcBef>
            </a:pPr>
            <a:r>
              <a:rPr lang="fr-FR" sz="1500" i="0" dirty="0">
                <a:solidFill>
                  <a:srgbClr val="001438"/>
                </a:solidFill>
                <a:effectLst/>
              </a:rPr>
              <a:t>Une modification des habitudes alimentaire</a:t>
            </a:r>
          </a:p>
          <a:p>
            <a:pPr algn="l">
              <a:lnSpc>
                <a:spcPct val="150000"/>
              </a:lnSpc>
              <a:spcBef>
                <a:spcPts val="0"/>
              </a:spcBef>
            </a:pPr>
            <a:r>
              <a:rPr lang="fr-FR" sz="1500" dirty="0">
                <a:solidFill>
                  <a:srgbClr val="001438"/>
                </a:solidFill>
              </a:rPr>
              <a:t>Une </a:t>
            </a:r>
            <a:r>
              <a:rPr lang="fr-FR" sz="1500" i="0" dirty="0">
                <a:solidFill>
                  <a:srgbClr val="001438"/>
                </a:solidFill>
                <a:effectLst/>
              </a:rPr>
              <a:t>alimentation déséquilibrée</a:t>
            </a:r>
          </a:p>
          <a:p>
            <a:pPr algn="l">
              <a:lnSpc>
                <a:spcPct val="150000"/>
              </a:lnSpc>
              <a:spcBef>
                <a:spcPts val="0"/>
              </a:spcBef>
            </a:pPr>
            <a:r>
              <a:rPr lang="fr-FR" sz="1500" i="0" dirty="0">
                <a:solidFill>
                  <a:srgbClr val="001438"/>
                </a:solidFill>
                <a:effectLst/>
              </a:rPr>
              <a:t>Une activité physique faible</a:t>
            </a:r>
          </a:p>
          <a:p>
            <a:pPr algn="l">
              <a:lnSpc>
                <a:spcPct val="150000"/>
              </a:lnSpc>
              <a:spcBef>
                <a:spcPts val="0"/>
              </a:spcBef>
            </a:pPr>
            <a:r>
              <a:rPr lang="fr-FR" sz="1500" i="0" dirty="0">
                <a:solidFill>
                  <a:srgbClr val="001438"/>
                </a:solidFill>
                <a:effectLst/>
              </a:rPr>
              <a:t>Une pathologie (colopathie fonctionnelle, diverticulose, cancer, diabète, dépression, stress, etc…)</a:t>
            </a:r>
            <a:endParaRPr lang="fr-FR" sz="2400" b="1" i="1" dirty="0">
              <a:solidFill>
                <a:srgbClr val="001438"/>
              </a:solidFill>
              <a:effectLst/>
              <a:latin typeface="Raleway" pitchFamily="2" charset="0"/>
            </a:endParaRPr>
          </a:p>
          <a:p>
            <a:pPr marL="0" indent="0" algn="l">
              <a:buNone/>
            </a:pPr>
            <a:endParaRPr lang="fr-FR" sz="2400" b="0" i="0" dirty="0">
              <a:solidFill>
                <a:srgbClr val="001438"/>
              </a:solidFill>
              <a:effectLst/>
              <a:latin typeface="Raleway" pitchFamily="2" charset="0"/>
            </a:endParaRP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8193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519D17-3027-9328-EFD2-E5F738512C1B}"/>
              </a:ext>
            </a:extLst>
          </p:cNvPr>
          <p:cNvSpPr>
            <a:spLocks noGrp="1"/>
          </p:cNvSpPr>
          <p:nvPr>
            <p:ph type="title"/>
          </p:nvPr>
        </p:nvSpPr>
        <p:spPr>
          <a:xfrm>
            <a:off x="2251495" y="684495"/>
            <a:ext cx="11102195" cy="1280890"/>
          </a:xfrm>
        </p:spPr>
        <p:txBody>
          <a:bodyPr>
            <a:normAutofit/>
          </a:bodyPr>
          <a:lstStyle/>
          <a:p>
            <a:r>
              <a:rPr lang="fr-FR" sz="2400" b="1" dirty="0"/>
              <a:t>Les principaux médicaments susceptibles de provoquer </a:t>
            </a:r>
            <a:br>
              <a:rPr lang="fr-FR" sz="2400" b="1" dirty="0"/>
            </a:br>
            <a:r>
              <a:rPr lang="fr-FR" sz="2400" b="1" dirty="0"/>
              <a:t>une constipation:</a:t>
            </a:r>
          </a:p>
        </p:txBody>
      </p:sp>
      <p:sp>
        <p:nvSpPr>
          <p:cNvPr id="3" name="Espace réservé du contenu 2">
            <a:extLst>
              <a:ext uri="{FF2B5EF4-FFF2-40B4-BE49-F238E27FC236}">
                <a16:creationId xmlns:a16="http://schemas.microsoft.com/office/drawing/2014/main" id="{41DC3D65-E22D-405D-622A-1E3B9EA50F78}"/>
              </a:ext>
            </a:extLst>
          </p:cNvPr>
          <p:cNvSpPr>
            <a:spLocks noGrp="1"/>
          </p:cNvSpPr>
          <p:nvPr>
            <p:ph idx="1"/>
          </p:nvPr>
        </p:nvSpPr>
        <p:spPr>
          <a:xfrm>
            <a:off x="2589212" y="1965385"/>
            <a:ext cx="9602788" cy="3945837"/>
          </a:xfrm>
        </p:spPr>
        <p:txBody>
          <a:bodyPr>
            <a:noAutofit/>
          </a:bodyPr>
          <a:lstStyle/>
          <a:p>
            <a:pPr>
              <a:spcAft>
                <a:spcPts val="1200"/>
              </a:spcAft>
            </a:pPr>
            <a:r>
              <a:rPr lang="fr-FR" sz="1400" dirty="0"/>
              <a:t>Les antalgiques opiacés: </a:t>
            </a:r>
            <a:r>
              <a:rPr lang="fr-FR" sz="1400" dirty="0" err="1"/>
              <a:t>codéïne</a:t>
            </a:r>
            <a:r>
              <a:rPr lang="fr-FR" sz="1400" dirty="0"/>
              <a:t>, </a:t>
            </a:r>
            <a:r>
              <a:rPr lang="fr-FR" sz="1400" dirty="0" err="1"/>
              <a:t>tramadol</a:t>
            </a:r>
            <a:r>
              <a:rPr lang="fr-FR" sz="1400" dirty="0"/>
              <a:t>,…..</a:t>
            </a:r>
          </a:p>
          <a:p>
            <a:pPr>
              <a:spcAft>
                <a:spcPts val="1200"/>
              </a:spcAft>
            </a:pPr>
            <a:r>
              <a:rPr lang="fr-FR" sz="1400" dirty="0"/>
              <a:t>Les antitussifs: </a:t>
            </a:r>
            <a:r>
              <a:rPr lang="fr-FR" sz="1400" dirty="0" err="1"/>
              <a:t>dextrométhrophane</a:t>
            </a:r>
            <a:r>
              <a:rPr lang="fr-FR" sz="1400" dirty="0"/>
              <a:t>,….</a:t>
            </a:r>
          </a:p>
          <a:p>
            <a:pPr>
              <a:spcAft>
                <a:spcPts val="1200"/>
              </a:spcAft>
            </a:pPr>
            <a:r>
              <a:rPr lang="fr-FR" sz="1400" dirty="0"/>
              <a:t>Les médicaments à effet anticholinergique: atropine, anticholinergique à visée urinaire tels que </a:t>
            </a:r>
            <a:r>
              <a:rPr lang="fr-FR" sz="1400" dirty="0" err="1"/>
              <a:t>oxybutine</a:t>
            </a:r>
            <a:r>
              <a:rPr lang="fr-FR" sz="1400" dirty="0"/>
              <a:t>, </a:t>
            </a:r>
            <a:r>
              <a:rPr lang="fr-FR" sz="1400" dirty="0" err="1"/>
              <a:t>toltérodine</a:t>
            </a:r>
            <a:r>
              <a:rPr lang="fr-FR" sz="1400" dirty="0"/>
              <a:t>, </a:t>
            </a:r>
            <a:r>
              <a:rPr lang="fr-FR" sz="1400" dirty="0" err="1"/>
              <a:t>trospium</a:t>
            </a:r>
            <a:endParaRPr lang="fr-FR" sz="1400" dirty="0"/>
          </a:p>
          <a:p>
            <a:pPr algn="l">
              <a:spcAft>
                <a:spcPts val="1200"/>
              </a:spcAft>
            </a:pPr>
            <a:r>
              <a:rPr lang="fr-FR" sz="1400" dirty="0"/>
              <a:t>Les antidépresseurs tricyclique tels que </a:t>
            </a:r>
            <a:r>
              <a:rPr lang="fr-FR" sz="1400" dirty="0" err="1"/>
              <a:t>amitriptyline</a:t>
            </a:r>
            <a:r>
              <a:rPr lang="fr-FR" sz="1400" dirty="0"/>
              <a:t>, </a:t>
            </a:r>
            <a:r>
              <a:rPr lang="fr-FR" sz="1400" dirty="0" err="1"/>
              <a:t>clomipramine</a:t>
            </a:r>
            <a:r>
              <a:rPr lang="fr-FR" sz="1400" dirty="0"/>
              <a:t>, </a:t>
            </a:r>
            <a:r>
              <a:rPr lang="fr-FR" sz="1400" dirty="0" err="1"/>
              <a:t>doxépine</a:t>
            </a:r>
            <a:r>
              <a:rPr lang="fr-FR" sz="1400" dirty="0"/>
              <a:t>, imipramine, </a:t>
            </a:r>
            <a:r>
              <a:rPr lang="fr-FR" sz="1400" dirty="0" err="1"/>
              <a:t>nortriptyline</a:t>
            </a:r>
            <a:r>
              <a:rPr lang="fr-FR" sz="1400" dirty="0"/>
              <a:t>…</a:t>
            </a:r>
          </a:p>
          <a:p>
            <a:pPr algn="l">
              <a:spcAft>
                <a:spcPts val="1200"/>
              </a:spcAft>
            </a:pPr>
            <a:r>
              <a:rPr lang="fr-FR" sz="1400" dirty="0"/>
              <a:t>Les neuroleptiques tels que chlorpromazine, clozapine, olanzapine, </a:t>
            </a:r>
            <a:r>
              <a:rPr lang="fr-FR" sz="1400" dirty="0" err="1"/>
              <a:t>thioridazine</a:t>
            </a:r>
            <a:r>
              <a:rPr lang="fr-FR" sz="1400" dirty="0"/>
              <a:t>…</a:t>
            </a:r>
          </a:p>
          <a:p>
            <a:pPr algn="l">
              <a:spcAft>
                <a:spcPts val="1200"/>
              </a:spcAft>
            </a:pPr>
            <a:r>
              <a:rPr lang="fr-FR" sz="1400" dirty="0"/>
              <a:t>Les inhibiteurs calciques : vérapamil, diltiazem, amlodipine.</a:t>
            </a:r>
          </a:p>
          <a:p>
            <a:pPr algn="l">
              <a:spcAft>
                <a:spcPts val="1200"/>
              </a:spcAft>
            </a:pPr>
            <a:r>
              <a:rPr lang="fr-FR" sz="1400" dirty="0"/>
              <a:t>Les antiparkinsoniens : </a:t>
            </a:r>
            <a:r>
              <a:rPr lang="fr-FR" sz="1400" dirty="0" err="1"/>
              <a:t>amantadine</a:t>
            </a:r>
            <a:r>
              <a:rPr lang="fr-FR" sz="1400" dirty="0"/>
              <a:t>, bromocriptine, </a:t>
            </a:r>
            <a:r>
              <a:rPr lang="fr-FR" sz="1400" dirty="0" err="1"/>
              <a:t>pergolide</a:t>
            </a:r>
            <a:r>
              <a:rPr lang="fr-FR" sz="1400" dirty="0"/>
              <a:t>.</a:t>
            </a:r>
          </a:p>
          <a:p>
            <a:pPr algn="l">
              <a:spcAft>
                <a:spcPts val="1200"/>
              </a:spcAft>
            </a:pPr>
            <a:r>
              <a:rPr lang="fr-FR" sz="1400" dirty="0"/>
              <a:t>Divers : sucralfate, sels et hydroxyde d’aluminium, sels de fer (et compléments alimentaires riches en fer), de calcium</a:t>
            </a:r>
          </a:p>
        </p:txBody>
      </p:sp>
    </p:spTree>
    <p:extLst>
      <p:ext uri="{BB962C8B-B14F-4D97-AF65-F5344CB8AC3E}">
        <p14:creationId xmlns:p14="http://schemas.microsoft.com/office/powerpoint/2010/main" val="160055399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2918</TotalTime>
  <Words>1559</Words>
  <Application>Microsoft Office PowerPoint</Application>
  <PresentationFormat>Grand écran</PresentationFormat>
  <Paragraphs>175</Paragraphs>
  <Slides>27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Century Gothic</vt:lpstr>
      <vt:lpstr>CIDFont+F1</vt:lpstr>
      <vt:lpstr>Raleway</vt:lpstr>
      <vt:lpstr>Wingdings</vt:lpstr>
      <vt:lpstr>Wingdings 3</vt:lpstr>
      <vt:lpstr>Brin</vt:lpstr>
      <vt:lpstr>Formation au protocole de coopération:  Renouvellement et adaptation d’un traitement  par laxatif prescrit par le délégant   </vt:lpstr>
      <vt:lpstr>Etape 1. Eléments de formation</vt:lpstr>
      <vt:lpstr>Rappel</vt:lpstr>
      <vt:lpstr>Après avoir complété le support de formation, vous devez être capable de:</vt:lpstr>
      <vt:lpstr>Objectif 1. La constipation de l’adulte </vt:lpstr>
      <vt:lpstr>Les signes de constipation: </vt:lpstr>
      <vt:lpstr>Les signes de gravité d’une constipation:</vt:lpstr>
      <vt:lpstr>Objectif 2. Les facteurs aggravants la constipation</vt:lpstr>
      <vt:lpstr>Les principaux médicaments susceptibles de provoquer  une constipation:</vt:lpstr>
      <vt:lpstr>Objectif 3. Le risque fécalome</vt:lpstr>
      <vt:lpstr>Objectif 4. La classification des laxatifs </vt:lpstr>
      <vt:lpstr>Présentation PowerPoint</vt:lpstr>
      <vt:lpstr>En résumé, devant un patient traité par laxatif prescrit, il faut:</vt:lpstr>
      <vt:lpstr>Inclusion ou exclusion d’un patient : un tableau clinique à qualifier par le délégué </vt:lpstr>
      <vt:lpstr>Etape 2. Test de lecture</vt:lpstr>
      <vt:lpstr>Citez 4 signes évoquant la survenue d’une constipation?</vt:lpstr>
      <vt:lpstr>Quel est le risque majeur d’une constipation ?</vt:lpstr>
      <vt:lpstr>Citez 5 signes de gravité de la constipation:</vt:lpstr>
      <vt:lpstr>Citez 3 classes de laxatifs et leurs effets secondaires :</vt:lpstr>
      <vt:lpstr>A quelle famille de laxatif appartient le microlax?</vt:lpstr>
      <vt:lpstr>Etape 3. Evaluation</vt:lpstr>
      <vt:lpstr>Quels sont les cas où le patient doit être pris en charge par le médecin délégant:</vt:lpstr>
      <vt:lpstr>Quels sont les éléments de décision pour prescrire le renouvellement de l’ordonnance de laxatif à l’identique?</vt:lpstr>
      <vt:lpstr>Citez les familles de laxatifs de :</vt:lpstr>
      <vt:lpstr>Citez 4 familles de médicaments susceptibles de provoquer une constipation:</vt:lpstr>
      <vt:lpstr>Quels sont les conseils hygiéno-diététiques que vous donnez au patient et à son entourage?</vt:lpstr>
      <vt:lpstr>Références bibliographiques</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Protocole de coopération: prise en charge de la pollakiurie et de la brûlure mictionnelle chez la femme de 16 à 65 ans par l’infirmier diplômé d’Etat et le pharmacien d’officine dans le cadre d’une structure pluri-professionnelle</dc:title>
  <dc:creator>VARROUD-VIAL, Michel (DGOS/DIRECTION/DIR)</dc:creator>
  <cp:lastModifiedBy>Nadie GEORGET</cp:lastModifiedBy>
  <cp:revision>77</cp:revision>
  <cp:lastPrinted>2023-03-23T10:05:54Z</cp:lastPrinted>
  <dcterms:created xsi:type="dcterms:W3CDTF">2022-07-24T09:25:49Z</dcterms:created>
  <dcterms:modified xsi:type="dcterms:W3CDTF">2023-03-27T07:18:50Z</dcterms:modified>
</cp:coreProperties>
</file>