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4" r:id="rId3"/>
    <p:sldId id="267" r:id="rId4"/>
    <p:sldId id="300" r:id="rId5"/>
    <p:sldId id="295" r:id="rId6"/>
    <p:sldId id="294" r:id="rId7"/>
    <p:sldId id="258" r:id="rId8"/>
    <p:sldId id="289" r:id="rId9"/>
    <p:sldId id="290" r:id="rId10"/>
    <p:sldId id="308" r:id="rId11"/>
    <p:sldId id="262" r:id="rId12"/>
    <p:sldId id="311" r:id="rId13"/>
    <p:sldId id="309" r:id="rId14"/>
    <p:sldId id="301" r:id="rId15"/>
    <p:sldId id="259" r:id="rId16"/>
    <p:sldId id="285" r:id="rId17"/>
    <p:sldId id="269" r:id="rId18"/>
    <p:sldId id="305" r:id="rId19"/>
    <p:sldId id="306" r:id="rId20"/>
    <p:sldId id="273" r:id="rId21"/>
    <p:sldId id="275" r:id="rId22"/>
    <p:sldId id="310" r:id="rId23"/>
    <p:sldId id="270" r:id="rId24"/>
    <p:sldId id="274" r:id="rId25"/>
    <p:sldId id="307" r:id="rId26"/>
    <p:sldId id="280" r:id="rId27"/>
    <p:sldId id="281" r:id="rId28"/>
    <p:sldId id="286" r:id="rId29"/>
    <p:sldId id="288" r:id="rId30"/>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AF927C-F3AB-4948-AF46-4525D4EEF0B0}" v="13" dt="2023-03-27T07:18:19.43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sorterViewPr>
    <p:cViewPr>
      <p:scale>
        <a:sx n="100" d="100"/>
        <a:sy n="100" d="100"/>
      </p:scale>
      <p:origin x="0" y="-99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e GEORGET" userId="fcec0fba-0b3f-4ccd-a0fe-38d7af3dc7de" providerId="ADAL" clId="{F8BECC06-5057-47DD-B458-F8F1AB077BB3}"/>
    <pc:docChg chg="undo custSel addSld delSld modSld sldOrd">
      <pc:chgData name="Nadie GEORGET" userId="fcec0fba-0b3f-4ccd-a0fe-38d7af3dc7de" providerId="ADAL" clId="{F8BECC06-5057-47DD-B458-F8F1AB077BB3}" dt="2023-03-22T16:39:55.457" v="5828" actId="255"/>
      <pc:docMkLst>
        <pc:docMk/>
      </pc:docMkLst>
      <pc:sldChg chg="modSp mod">
        <pc:chgData name="Nadie GEORGET" userId="fcec0fba-0b3f-4ccd-a0fe-38d7af3dc7de" providerId="ADAL" clId="{F8BECC06-5057-47DD-B458-F8F1AB077BB3}" dt="2023-03-22T16:26:07.247" v="5625" actId="14100"/>
        <pc:sldMkLst>
          <pc:docMk/>
          <pc:sldMk cId="91475360" sldId="258"/>
        </pc:sldMkLst>
        <pc:spChg chg="mod">
          <ac:chgData name="Nadie GEORGET" userId="fcec0fba-0b3f-4ccd-a0fe-38d7af3dc7de" providerId="ADAL" clId="{F8BECC06-5057-47DD-B458-F8F1AB077BB3}" dt="2023-03-22T16:26:07.247" v="5625" actId="14100"/>
          <ac:spMkLst>
            <pc:docMk/>
            <pc:sldMk cId="91475360" sldId="258"/>
            <ac:spMk id="2" creationId="{00000000-0000-0000-0000-000000000000}"/>
          </ac:spMkLst>
        </pc:spChg>
        <pc:spChg chg="mod">
          <ac:chgData name="Nadie GEORGET" userId="fcec0fba-0b3f-4ccd-a0fe-38d7af3dc7de" providerId="ADAL" clId="{F8BECC06-5057-47DD-B458-F8F1AB077BB3}" dt="2023-03-22T16:25:25.897" v="5619" actId="20577"/>
          <ac:spMkLst>
            <pc:docMk/>
            <pc:sldMk cId="91475360" sldId="258"/>
            <ac:spMk id="3" creationId="{00000000-0000-0000-0000-000000000000}"/>
          </ac:spMkLst>
        </pc:spChg>
      </pc:sldChg>
      <pc:sldChg chg="modSp mod">
        <pc:chgData name="Nadie GEORGET" userId="fcec0fba-0b3f-4ccd-a0fe-38d7af3dc7de" providerId="ADAL" clId="{F8BECC06-5057-47DD-B458-F8F1AB077BB3}" dt="2023-03-21T16:44:10.725" v="2156" actId="20577"/>
        <pc:sldMkLst>
          <pc:docMk/>
          <pc:sldMk cId="337787247" sldId="259"/>
        </pc:sldMkLst>
        <pc:spChg chg="mod">
          <ac:chgData name="Nadie GEORGET" userId="fcec0fba-0b3f-4ccd-a0fe-38d7af3dc7de" providerId="ADAL" clId="{F8BECC06-5057-47DD-B458-F8F1AB077BB3}" dt="2023-03-21T16:44:10.725" v="2156" actId="20577"/>
          <ac:spMkLst>
            <pc:docMk/>
            <pc:sldMk cId="337787247" sldId="259"/>
            <ac:spMk id="3" creationId="{00000000-0000-0000-0000-000000000000}"/>
          </ac:spMkLst>
        </pc:spChg>
      </pc:sldChg>
      <pc:sldChg chg="del">
        <pc:chgData name="Nadie GEORGET" userId="fcec0fba-0b3f-4ccd-a0fe-38d7af3dc7de" providerId="ADAL" clId="{F8BECC06-5057-47DD-B458-F8F1AB077BB3}" dt="2023-03-21T16:55:26.245" v="2358" actId="47"/>
        <pc:sldMkLst>
          <pc:docMk/>
          <pc:sldMk cId="901908388" sldId="260"/>
        </pc:sldMkLst>
      </pc:sldChg>
      <pc:sldChg chg="modSp mod">
        <pc:chgData name="Nadie GEORGET" userId="fcec0fba-0b3f-4ccd-a0fe-38d7af3dc7de" providerId="ADAL" clId="{F8BECC06-5057-47DD-B458-F8F1AB077BB3}" dt="2023-03-21T16:41:20.679" v="2123" actId="255"/>
        <pc:sldMkLst>
          <pc:docMk/>
          <pc:sldMk cId="886654091" sldId="262"/>
        </pc:sldMkLst>
        <pc:spChg chg="mod">
          <ac:chgData name="Nadie GEORGET" userId="fcec0fba-0b3f-4ccd-a0fe-38d7af3dc7de" providerId="ADAL" clId="{F8BECC06-5057-47DD-B458-F8F1AB077BB3}" dt="2023-03-21T15:53:56.465" v="1200" actId="1076"/>
          <ac:spMkLst>
            <pc:docMk/>
            <pc:sldMk cId="886654091" sldId="262"/>
            <ac:spMk id="2" creationId="{00000000-0000-0000-0000-000000000000}"/>
          </ac:spMkLst>
        </pc:spChg>
        <pc:spChg chg="mod">
          <ac:chgData name="Nadie GEORGET" userId="fcec0fba-0b3f-4ccd-a0fe-38d7af3dc7de" providerId="ADAL" clId="{F8BECC06-5057-47DD-B458-F8F1AB077BB3}" dt="2023-03-21T16:41:20.679" v="2123" actId="255"/>
          <ac:spMkLst>
            <pc:docMk/>
            <pc:sldMk cId="886654091" sldId="262"/>
            <ac:spMk id="3" creationId="{00000000-0000-0000-0000-000000000000}"/>
          </ac:spMkLst>
        </pc:spChg>
      </pc:sldChg>
      <pc:sldChg chg="del">
        <pc:chgData name="Nadie GEORGET" userId="fcec0fba-0b3f-4ccd-a0fe-38d7af3dc7de" providerId="ADAL" clId="{F8BECC06-5057-47DD-B458-F8F1AB077BB3}" dt="2023-03-21T16:55:40.521" v="2360" actId="47"/>
        <pc:sldMkLst>
          <pc:docMk/>
          <pc:sldMk cId="3886162871" sldId="263"/>
        </pc:sldMkLst>
      </pc:sldChg>
      <pc:sldChg chg="del">
        <pc:chgData name="Nadie GEORGET" userId="fcec0fba-0b3f-4ccd-a0fe-38d7af3dc7de" providerId="ADAL" clId="{F8BECC06-5057-47DD-B458-F8F1AB077BB3}" dt="2023-03-21T16:55:50.599" v="2362" actId="47"/>
        <pc:sldMkLst>
          <pc:docMk/>
          <pc:sldMk cId="3223092851" sldId="264"/>
        </pc:sldMkLst>
      </pc:sldChg>
      <pc:sldChg chg="del">
        <pc:chgData name="Nadie GEORGET" userId="fcec0fba-0b3f-4ccd-a0fe-38d7af3dc7de" providerId="ADAL" clId="{F8BECC06-5057-47DD-B458-F8F1AB077BB3}" dt="2023-03-21T16:55:43.131" v="2361" actId="47"/>
        <pc:sldMkLst>
          <pc:docMk/>
          <pc:sldMk cId="2695416783" sldId="265"/>
        </pc:sldMkLst>
      </pc:sldChg>
      <pc:sldChg chg="modSp mod">
        <pc:chgData name="Nadie GEORGET" userId="fcec0fba-0b3f-4ccd-a0fe-38d7af3dc7de" providerId="ADAL" clId="{F8BECC06-5057-47DD-B458-F8F1AB077BB3}" dt="2023-03-21T16:39:27.606" v="2120" actId="1076"/>
        <pc:sldMkLst>
          <pc:docMk/>
          <pc:sldMk cId="3586793190" sldId="267"/>
        </pc:sldMkLst>
        <pc:spChg chg="mod">
          <ac:chgData name="Nadie GEORGET" userId="fcec0fba-0b3f-4ccd-a0fe-38d7af3dc7de" providerId="ADAL" clId="{F8BECC06-5057-47DD-B458-F8F1AB077BB3}" dt="2023-03-21T16:39:27.606" v="2120" actId="1076"/>
          <ac:spMkLst>
            <pc:docMk/>
            <pc:sldMk cId="3586793190" sldId="267"/>
            <ac:spMk id="2" creationId="{00000000-0000-0000-0000-000000000000}"/>
          </ac:spMkLst>
        </pc:spChg>
        <pc:spChg chg="mod">
          <ac:chgData name="Nadie GEORGET" userId="fcec0fba-0b3f-4ccd-a0fe-38d7af3dc7de" providerId="ADAL" clId="{F8BECC06-5057-47DD-B458-F8F1AB077BB3}" dt="2023-03-21T16:36:22.575" v="2095" actId="14100"/>
          <ac:spMkLst>
            <pc:docMk/>
            <pc:sldMk cId="3586793190" sldId="267"/>
            <ac:spMk id="3" creationId="{00000000-0000-0000-0000-000000000000}"/>
          </ac:spMkLst>
        </pc:spChg>
      </pc:sldChg>
      <pc:sldChg chg="del">
        <pc:chgData name="Nadie GEORGET" userId="fcec0fba-0b3f-4ccd-a0fe-38d7af3dc7de" providerId="ADAL" clId="{F8BECC06-5057-47DD-B458-F8F1AB077BB3}" dt="2023-03-21T16:55:37.202" v="2359" actId="47"/>
        <pc:sldMkLst>
          <pc:docMk/>
          <pc:sldMk cId="771636993" sldId="268"/>
        </pc:sldMkLst>
      </pc:sldChg>
      <pc:sldChg chg="modSp mod">
        <pc:chgData name="Nadie GEORGET" userId="fcec0fba-0b3f-4ccd-a0fe-38d7af3dc7de" providerId="ADAL" clId="{F8BECC06-5057-47DD-B458-F8F1AB077BB3}" dt="2023-03-22T16:33:43.383" v="5776" actId="6549"/>
        <pc:sldMkLst>
          <pc:docMk/>
          <pc:sldMk cId="1842463599" sldId="269"/>
        </pc:sldMkLst>
        <pc:spChg chg="mod">
          <ac:chgData name="Nadie GEORGET" userId="fcec0fba-0b3f-4ccd-a0fe-38d7af3dc7de" providerId="ADAL" clId="{F8BECC06-5057-47DD-B458-F8F1AB077BB3}" dt="2023-03-22T16:33:43.383" v="5776" actId="6549"/>
          <ac:spMkLst>
            <pc:docMk/>
            <pc:sldMk cId="1842463599" sldId="269"/>
            <ac:spMk id="3" creationId="{00000000-0000-0000-0000-000000000000}"/>
          </ac:spMkLst>
        </pc:spChg>
      </pc:sldChg>
      <pc:sldChg chg="del">
        <pc:chgData name="Nadie GEORGET" userId="fcec0fba-0b3f-4ccd-a0fe-38d7af3dc7de" providerId="ADAL" clId="{F8BECC06-5057-47DD-B458-F8F1AB077BB3}" dt="2023-03-21T16:56:24.835" v="2364" actId="47"/>
        <pc:sldMkLst>
          <pc:docMk/>
          <pc:sldMk cId="4287110071" sldId="271"/>
        </pc:sldMkLst>
      </pc:sldChg>
      <pc:sldChg chg="del">
        <pc:chgData name="Nadie GEORGET" userId="fcec0fba-0b3f-4ccd-a0fe-38d7af3dc7de" providerId="ADAL" clId="{F8BECC06-5057-47DD-B458-F8F1AB077BB3}" dt="2023-03-21T16:59:14.100" v="2470" actId="47"/>
        <pc:sldMkLst>
          <pc:docMk/>
          <pc:sldMk cId="674856975" sldId="272"/>
        </pc:sldMkLst>
      </pc:sldChg>
      <pc:sldChg chg="modSp mod">
        <pc:chgData name="Nadie GEORGET" userId="fcec0fba-0b3f-4ccd-a0fe-38d7af3dc7de" providerId="ADAL" clId="{F8BECC06-5057-47DD-B458-F8F1AB077BB3}" dt="2023-03-22T16:35:53.031" v="5788" actId="27636"/>
        <pc:sldMkLst>
          <pc:docMk/>
          <pc:sldMk cId="3475968232" sldId="273"/>
        </pc:sldMkLst>
        <pc:spChg chg="mod">
          <ac:chgData name="Nadie GEORGET" userId="fcec0fba-0b3f-4ccd-a0fe-38d7af3dc7de" providerId="ADAL" clId="{F8BECC06-5057-47DD-B458-F8F1AB077BB3}" dt="2023-03-22T16:35:53.031" v="5788" actId="27636"/>
          <ac:spMkLst>
            <pc:docMk/>
            <pc:sldMk cId="3475968232" sldId="273"/>
            <ac:spMk id="2" creationId="{00000000-0000-0000-0000-000000000000}"/>
          </ac:spMkLst>
        </pc:spChg>
        <pc:spChg chg="mod">
          <ac:chgData name="Nadie GEORGET" userId="fcec0fba-0b3f-4ccd-a0fe-38d7af3dc7de" providerId="ADAL" clId="{F8BECC06-5057-47DD-B458-F8F1AB077BB3}" dt="2023-03-21T17:13:53.911" v="3276" actId="207"/>
          <ac:spMkLst>
            <pc:docMk/>
            <pc:sldMk cId="3475968232" sldId="273"/>
            <ac:spMk id="3" creationId="{00000000-0000-0000-0000-000000000000}"/>
          </ac:spMkLst>
        </pc:spChg>
      </pc:sldChg>
      <pc:sldChg chg="modSp mod">
        <pc:chgData name="Nadie GEORGET" userId="fcec0fba-0b3f-4ccd-a0fe-38d7af3dc7de" providerId="ADAL" clId="{F8BECC06-5057-47DD-B458-F8F1AB077BB3}" dt="2023-03-22T16:35:44.279" v="5786" actId="14100"/>
        <pc:sldMkLst>
          <pc:docMk/>
          <pc:sldMk cId="164344224" sldId="274"/>
        </pc:sldMkLst>
        <pc:spChg chg="mod">
          <ac:chgData name="Nadie GEORGET" userId="fcec0fba-0b3f-4ccd-a0fe-38d7af3dc7de" providerId="ADAL" clId="{F8BECC06-5057-47DD-B458-F8F1AB077BB3}" dt="2023-03-22T16:35:44.279" v="5786" actId="14100"/>
          <ac:spMkLst>
            <pc:docMk/>
            <pc:sldMk cId="164344224" sldId="274"/>
            <ac:spMk id="4" creationId="{00000000-0000-0000-0000-000000000000}"/>
          </ac:spMkLst>
        </pc:spChg>
        <pc:spChg chg="mod">
          <ac:chgData name="Nadie GEORGET" userId="fcec0fba-0b3f-4ccd-a0fe-38d7af3dc7de" providerId="ADAL" clId="{F8BECC06-5057-47DD-B458-F8F1AB077BB3}" dt="2023-03-21T17:19:11.564" v="3747" actId="20577"/>
          <ac:spMkLst>
            <pc:docMk/>
            <pc:sldMk cId="164344224" sldId="274"/>
            <ac:spMk id="5" creationId="{00000000-0000-0000-0000-000000000000}"/>
          </ac:spMkLst>
        </pc:spChg>
      </pc:sldChg>
      <pc:sldChg chg="modSp mod">
        <pc:chgData name="Nadie GEORGET" userId="fcec0fba-0b3f-4ccd-a0fe-38d7af3dc7de" providerId="ADAL" clId="{F8BECC06-5057-47DD-B458-F8F1AB077BB3}" dt="2023-03-21T17:15:50.400" v="3368" actId="207"/>
        <pc:sldMkLst>
          <pc:docMk/>
          <pc:sldMk cId="1214050192" sldId="275"/>
        </pc:sldMkLst>
        <pc:spChg chg="mod">
          <ac:chgData name="Nadie GEORGET" userId="fcec0fba-0b3f-4ccd-a0fe-38d7af3dc7de" providerId="ADAL" clId="{F8BECC06-5057-47DD-B458-F8F1AB077BB3}" dt="2023-03-21T17:15:31.343" v="3353" actId="1076"/>
          <ac:spMkLst>
            <pc:docMk/>
            <pc:sldMk cId="1214050192" sldId="275"/>
            <ac:spMk id="4" creationId="{00000000-0000-0000-0000-000000000000}"/>
          </ac:spMkLst>
        </pc:spChg>
        <pc:spChg chg="mod">
          <ac:chgData name="Nadie GEORGET" userId="fcec0fba-0b3f-4ccd-a0fe-38d7af3dc7de" providerId="ADAL" clId="{F8BECC06-5057-47DD-B458-F8F1AB077BB3}" dt="2023-03-21T17:15:50.400" v="3368" actId="207"/>
          <ac:spMkLst>
            <pc:docMk/>
            <pc:sldMk cId="1214050192" sldId="275"/>
            <ac:spMk id="5" creationId="{00000000-0000-0000-0000-000000000000}"/>
          </ac:spMkLst>
        </pc:spChg>
      </pc:sldChg>
      <pc:sldChg chg="del">
        <pc:chgData name="Nadie GEORGET" userId="fcec0fba-0b3f-4ccd-a0fe-38d7af3dc7de" providerId="ADAL" clId="{F8BECC06-5057-47DD-B458-F8F1AB077BB3}" dt="2023-03-21T17:42:41.540" v="3802" actId="47"/>
        <pc:sldMkLst>
          <pc:docMk/>
          <pc:sldMk cId="2953443871" sldId="276"/>
        </pc:sldMkLst>
      </pc:sldChg>
      <pc:sldChg chg="modSp del mod">
        <pc:chgData name="Nadie GEORGET" userId="fcec0fba-0b3f-4ccd-a0fe-38d7af3dc7de" providerId="ADAL" clId="{F8BECC06-5057-47DD-B458-F8F1AB077BB3}" dt="2023-03-21T17:42:11.851" v="3801" actId="47"/>
        <pc:sldMkLst>
          <pc:docMk/>
          <pc:sldMk cId="2143251603" sldId="277"/>
        </pc:sldMkLst>
        <pc:spChg chg="mod">
          <ac:chgData name="Nadie GEORGET" userId="fcec0fba-0b3f-4ccd-a0fe-38d7af3dc7de" providerId="ADAL" clId="{F8BECC06-5057-47DD-B458-F8F1AB077BB3}" dt="2023-03-21T17:32:40.264" v="3800" actId="1076"/>
          <ac:spMkLst>
            <pc:docMk/>
            <pc:sldMk cId="2143251603" sldId="277"/>
            <ac:spMk id="2" creationId="{00000000-0000-0000-0000-000000000000}"/>
          </ac:spMkLst>
        </pc:spChg>
      </pc:sldChg>
      <pc:sldChg chg="del">
        <pc:chgData name="Nadie GEORGET" userId="fcec0fba-0b3f-4ccd-a0fe-38d7af3dc7de" providerId="ADAL" clId="{F8BECC06-5057-47DD-B458-F8F1AB077BB3}" dt="2023-03-21T17:43:10.067" v="3803" actId="47"/>
        <pc:sldMkLst>
          <pc:docMk/>
          <pc:sldMk cId="2736118854" sldId="278"/>
        </pc:sldMkLst>
      </pc:sldChg>
      <pc:sldChg chg="del">
        <pc:chgData name="Nadie GEORGET" userId="fcec0fba-0b3f-4ccd-a0fe-38d7af3dc7de" providerId="ADAL" clId="{F8BECC06-5057-47DD-B458-F8F1AB077BB3}" dt="2023-03-21T17:43:44.215" v="3804" actId="47"/>
        <pc:sldMkLst>
          <pc:docMk/>
          <pc:sldMk cId="3993614429" sldId="279"/>
        </pc:sldMkLst>
      </pc:sldChg>
      <pc:sldChg chg="modSp mod">
        <pc:chgData name="Nadie GEORGET" userId="fcec0fba-0b3f-4ccd-a0fe-38d7af3dc7de" providerId="ADAL" clId="{F8BECC06-5057-47DD-B458-F8F1AB077BB3}" dt="2023-03-22T16:36:48.548" v="5796" actId="255"/>
        <pc:sldMkLst>
          <pc:docMk/>
          <pc:sldMk cId="1324764361" sldId="280"/>
        </pc:sldMkLst>
        <pc:spChg chg="mod">
          <ac:chgData name="Nadie GEORGET" userId="fcec0fba-0b3f-4ccd-a0fe-38d7af3dc7de" providerId="ADAL" clId="{F8BECC06-5057-47DD-B458-F8F1AB077BB3}" dt="2023-03-22T16:36:48.548" v="5796" actId="255"/>
          <ac:spMkLst>
            <pc:docMk/>
            <pc:sldMk cId="1324764361" sldId="280"/>
            <ac:spMk id="3" creationId="{00000000-0000-0000-0000-000000000000}"/>
          </ac:spMkLst>
        </pc:spChg>
        <pc:graphicFrameChg chg="mod modGraphic">
          <ac:chgData name="Nadie GEORGET" userId="fcec0fba-0b3f-4ccd-a0fe-38d7af3dc7de" providerId="ADAL" clId="{F8BECC06-5057-47DD-B458-F8F1AB077BB3}" dt="2023-03-22T16:06:32.981" v="5017" actId="14100"/>
          <ac:graphicFrameMkLst>
            <pc:docMk/>
            <pc:sldMk cId="1324764361" sldId="280"/>
            <ac:graphicFrameMk id="4" creationId="{00000000-0000-0000-0000-000000000000}"/>
          </ac:graphicFrameMkLst>
        </pc:graphicFrameChg>
      </pc:sldChg>
      <pc:sldChg chg="modSp mod">
        <pc:chgData name="Nadie GEORGET" userId="fcec0fba-0b3f-4ccd-a0fe-38d7af3dc7de" providerId="ADAL" clId="{F8BECC06-5057-47DD-B458-F8F1AB077BB3}" dt="2023-03-22T16:36:56.860" v="5798" actId="27636"/>
        <pc:sldMkLst>
          <pc:docMk/>
          <pc:sldMk cId="876242180" sldId="281"/>
        </pc:sldMkLst>
        <pc:spChg chg="mod">
          <ac:chgData name="Nadie GEORGET" userId="fcec0fba-0b3f-4ccd-a0fe-38d7af3dc7de" providerId="ADAL" clId="{F8BECC06-5057-47DD-B458-F8F1AB077BB3}" dt="2023-03-22T16:36:56.860" v="5798" actId="27636"/>
          <ac:spMkLst>
            <pc:docMk/>
            <pc:sldMk cId="876242180" sldId="281"/>
            <ac:spMk id="2" creationId="{00000000-0000-0000-0000-000000000000}"/>
          </ac:spMkLst>
        </pc:spChg>
        <pc:spChg chg="mod">
          <ac:chgData name="Nadie GEORGET" userId="fcec0fba-0b3f-4ccd-a0fe-38d7af3dc7de" providerId="ADAL" clId="{F8BECC06-5057-47DD-B458-F8F1AB077BB3}" dt="2023-03-22T16:10:07.064" v="5146" actId="14100"/>
          <ac:spMkLst>
            <pc:docMk/>
            <pc:sldMk cId="876242180" sldId="281"/>
            <ac:spMk id="3" creationId="{00000000-0000-0000-0000-000000000000}"/>
          </ac:spMkLst>
        </pc:spChg>
      </pc:sldChg>
      <pc:sldChg chg="del">
        <pc:chgData name="Nadie GEORGET" userId="fcec0fba-0b3f-4ccd-a0fe-38d7af3dc7de" providerId="ADAL" clId="{F8BECC06-5057-47DD-B458-F8F1AB077BB3}" dt="2023-03-21T17:43:49.467" v="3805" actId="47"/>
        <pc:sldMkLst>
          <pc:docMk/>
          <pc:sldMk cId="1691709535" sldId="282"/>
        </pc:sldMkLst>
      </pc:sldChg>
      <pc:sldChg chg="addSp modSp mod">
        <pc:chgData name="Nadie GEORGET" userId="fcec0fba-0b3f-4ccd-a0fe-38d7af3dc7de" providerId="ADAL" clId="{F8BECC06-5057-47DD-B458-F8F1AB077BB3}" dt="2023-03-22T16:35:21.778" v="5781" actId="14100"/>
        <pc:sldMkLst>
          <pc:docMk/>
          <pc:sldMk cId="256121710" sldId="283"/>
        </pc:sldMkLst>
        <pc:spChg chg="mod">
          <ac:chgData name="Nadie GEORGET" userId="fcec0fba-0b3f-4ccd-a0fe-38d7af3dc7de" providerId="ADAL" clId="{F8BECC06-5057-47DD-B458-F8F1AB077BB3}" dt="2023-03-22T16:35:21.778" v="5781" actId="14100"/>
          <ac:spMkLst>
            <pc:docMk/>
            <pc:sldMk cId="256121710" sldId="283"/>
            <ac:spMk id="2" creationId="{00000000-0000-0000-0000-000000000000}"/>
          </ac:spMkLst>
        </pc:spChg>
        <pc:spChg chg="mod">
          <ac:chgData name="Nadie GEORGET" userId="fcec0fba-0b3f-4ccd-a0fe-38d7af3dc7de" providerId="ADAL" clId="{F8BECC06-5057-47DD-B458-F8F1AB077BB3}" dt="2023-03-22T15:54:42.329" v="3932" actId="20577"/>
          <ac:spMkLst>
            <pc:docMk/>
            <pc:sldMk cId="256121710" sldId="283"/>
            <ac:spMk id="3" creationId="{00000000-0000-0000-0000-000000000000}"/>
          </ac:spMkLst>
        </pc:spChg>
        <pc:spChg chg="add mod">
          <ac:chgData name="Nadie GEORGET" userId="fcec0fba-0b3f-4ccd-a0fe-38d7af3dc7de" providerId="ADAL" clId="{F8BECC06-5057-47DD-B458-F8F1AB077BB3}" dt="2023-03-22T16:34:58.087" v="5779" actId="14100"/>
          <ac:spMkLst>
            <pc:docMk/>
            <pc:sldMk cId="256121710" sldId="283"/>
            <ac:spMk id="4" creationId="{73B680CD-CBB5-ACD5-418B-D4AD4A3C0DEB}"/>
          </ac:spMkLst>
        </pc:spChg>
      </pc:sldChg>
      <pc:sldChg chg="modSp mod modClrScheme chgLayout">
        <pc:chgData name="Nadie GEORGET" userId="fcec0fba-0b3f-4ccd-a0fe-38d7af3dc7de" providerId="ADAL" clId="{F8BECC06-5057-47DD-B458-F8F1AB077BB3}" dt="2023-03-21T16:35:54.422" v="2093" actId="27636"/>
        <pc:sldMkLst>
          <pc:docMk/>
          <pc:sldMk cId="1956574698" sldId="284"/>
        </pc:sldMkLst>
        <pc:spChg chg="mod ord">
          <ac:chgData name="Nadie GEORGET" userId="fcec0fba-0b3f-4ccd-a0fe-38d7af3dc7de" providerId="ADAL" clId="{F8BECC06-5057-47DD-B458-F8F1AB077BB3}" dt="2023-03-21T16:35:54.409" v="2092" actId="700"/>
          <ac:spMkLst>
            <pc:docMk/>
            <pc:sldMk cId="1956574698" sldId="284"/>
            <ac:spMk id="5" creationId="{00000000-0000-0000-0000-000000000000}"/>
          </ac:spMkLst>
        </pc:spChg>
        <pc:spChg chg="mod ord">
          <ac:chgData name="Nadie GEORGET" userId="fcec0fba-0b3f-4ccd-a0fe-38d7af3dc7de" providerId="ADAL" clId="{F8BECC06-5057-47DD-B458-F8F1AB077BB3}" dt="2023-03-21T16:35:54.422" v="2093" actId="27636"/>
          <ac:spMkLst>
            <pc:docMk/>
            <pc:sldMk cId="1956574698" sldId="284"/>
            <ac:spMk id="6" creationId="{00000000-0000-0000-0000-000000000000}"/>
          </ac:spMkLst>
        </pc:spChg>
      </pc:sldChg>
      <pc:sldChg chg="ord">
        <pc:chgData name="Nadie GEORGET" userId="fcec0fba-0b3f-4ccd-a0fe-38d7af3dc7de" providerId="ADAL" clId="{F8BECC06-5057-47DD-B458-F8F1AB077BB3}" dt="2023-03-21T16:16:52.969" v="1476"/>
        <pc:sldMkLst>
          <pc:docMk/>
          <pc:sldMk cId="1631386825" sldId="285"/>
        </pc:sldMkLst>
      </pc:sldChg>
      <pc:sldChg chg="modSp mod">
        <pc:chgData name="Nadie GEORGET" userId="fcec0fba-0b3f-4ccd-a0fe-38d7af3dc7de" providerId="ADAL" clId="{F8BECC06-5057-47DD-B458-F8F1AB077BB3}" dt="2023-03-22T16:37:05.622" v="5800" actId="27636"/>
        <pc:sldMkLst>
          <pc:docMk/>
          <pc:sldMk cId="4017197063" sldId="286"/>
        </pc:sldMkLst>
        <pc:spChg chg="mod">
          <ac:chgData name="Nadie GEORGET" userId="fcec0fba-0b3f-4ccd-a0fe-38d7af3dc7de" providerId="ADAL" clId="{F8BECC06-5057-47DD-B458-F8F1AB077BB3}" dt="2023-03-22T16:37:05.622" v="5800" actId="27636"/>
          <ac:spMkLst>
            <pc:docMk/>
            <pc:sldMk cId="4017197063" sldId="286"/>
            <ac:spMk id="2" creationId="{00000000-0000-0000-0000-000000000000}"/>
          </ac:spMkLst>
        </pc:spChg>
        <pc:spChg chg="mod">
          <ac:chgData name="Nadie GEORGET" userId="fcec0fba-0b3f-4ccd-a0fe-38d7af3dc7de" providerId="ADAL" clId="{F8BECC06-5057-47DD-B458-F8F1AB077BB3}" dt="2023-03-22T16:12:50.434" v="5417" actId="1076"/>
          <ac:spMkLst>
            <pc:docMk/>
            <pc:sldMk cId="4017197063" sldId="286"/>
            <ac:spMk id="3" creationId="{00000000-0000-0000-0000-000000000000}"/>
          </ac:spMkLst>
        </pc:spChg>
      </pc:sldChg>
      <pc:sldChg chg="del">
        <pc:chgData name="Nadie GEORGET" userId="fcec0fba-0b3f-4ccd-a0fe-38d7af3dc7de" providerId="ADAL" clId="{F8BECC06-5057-47DD-B458-F8F1AB077BB3}" dt="2023-03-21T16:55:52.882" v="2363" actId="47"/>
        <pc:sldMkLst>
          <pc:docMk/>
          <pc:sldMk cId="1182914041" sldId="287"/>
        </pc:sldMkLst>
      </pc:sldChg>
      <pc:sldChg chg="modSp mod">
        <pc:chgData name="Nadie GEORGET" userId="fcec0fba-0b3f-4ccd-a0fe-38d7af3dc7de" providerId="ADAL" clId="{F8BECC06-5057-47DD-B458-F8F1AB077BB3}" dt="2023-03-22T16:39:55.457" v="5828" actId="255"/>
        <pc:sldMkLst>
          <pc:docMk/>
          <pc:sldMk cId="2850222094" sldId="288"/>
        </pc:sldMkLst>
        <pc:spChg chg="mod">
          <ac:chgData name="Nadie GEORGET" userId="fcec0fba-0b3f-4ccd-a0fe-38d7af3dc7de" providerId="ADAL" clId="{F8BECC06-5057-47DD-B458-F8F1AB077BB3}" dt="2023-03-22T16:39:55.457" v="5828" actId="255"/>
          <ac:spMkLst>
            <pc:docMk/>
            <pc:sldMk cId="2850222094" sldId="288"/>
            <ac:spMk id="2" creationId="{00000000-0000-0000-0000-000000000000}"/>
          </ac:spMkLst>
        </pc:spChg>
        <pc:spChg chg="mod">
          <ac:chgData name="Nadie GEORGET" userId="fcec0fba-0b3f-4ccd-a0fe-38d7af3dc7de" providerId="ADAL" clId="{F8BECC06-5057-47DD-B458-F8F1AB077BB3}" dt="2023-03-22T16:39:48.143" v="5827" actId="1076"/>
          <ac:spMkLst>
            <pc:docMk/>
            <pc:sldMk cId="2850222094" sldId="288"/>
            <ac:spMk id="3" creationId="{00000000-0000-0000-0000-000000000000}"/>
          </ac:spMkLst>
        </pc:spChg>
      </pc:sldChg>
      <pc:sldChg chg="modSp mod">
        <pc:chgData name="Nadie GEORGET" userId="fcec0fba-0b3f-4ccd-a0fe-38d7af3dc7de" providerId="ADAL" clId="{F8BECC06-5057-47DD-B458-F8F1AB077BB3}" dt="2023-03-22T16:26:25.291" v="5627" actId="14100"/>
        <pc:sldMkLst>
          <pc:docMk/>
          <pc:sldMk cId="981938247" sldId="289"/>
        </pc:sldMkLst>
        <pc:spChg chg="mod">
          <ac:chgData name="Nadie GEORGET" userId="fcec0fba-0b3f-4ccd-a0fe-38d7af3dc7de" providerId="ADAL" clId="{F8BECC06-5057-47DD-B458-F8F1AB077BB3}" dt="2023-03-22T16:26:25.291" v="5627" actId="14100"/>
          <ac:spMkLst>
            <pc:docMk/>
            <pc:sldMk cId="981938247" sldId="289"/>
            <ac:spMk id="2" creationId="{00000000-0000-0000-0000-000000000000}"/>
          </ac:spMkLst>
        </pc:spChg>
      </pc:sldChg>
      <pc:sldChg chg="modSp mod">
        <pc:chgData name="Nadie GEORGET" userId="fcec0fba-0b3f-4ccd-a0fe-38d7af3dc7de" providerId="ADAL" clId="{F8BECC06-5057-47DD-B458-F8F1AB077BB3}" dt="2023-03-21T16:51:28.747" v="2353" actId="20577"/>
        <pc:sldMkLst>
          <pc:docMk/>
          <pc:sldMk cId="2368588288" sldId="290"/>
        </pc:sldMkLst>
        <pc:spChg chg="mod">
          <ac:chgData name="Nadie GEORGET" userId="fcec0fba-0b3f-4ccd-a0fe-38d7af3dc7de" providerId="ADAL" clId="{F8BECC06-5057-47DD-B458-F8F1AB077BB3}" dt="2023-03-21T15:53:00.991" v="1183" actId="20577"/>
          <ac:spMkLst>
            <pc:docMk/>
            <pc:sldMk cId="2368588288" sldId="290"/>
            <ac:spMk id="2" creationId="{C0A010DC-172F-3700-1FFC-B23000DD770D}"/>
          </ac:spMkLst>
        </pc:spChg>
        <pc:spChg chg="mod">
          <ac:chgData name="Nadie GEORGET" userId="fcec0fba-0b3f-4ccd-a0fe-38d7af3dc7de" providerId="ADAL" clId="{F8BECC06-5057-47DD-B458-F8F1AB077BB3}" dt="2023-03-21T16:51:28.747" v="2353" actId="20577"/>
          <ac:spMkLst>
            <pc:docMk/>
            <pc:sldMk cId="2368588288" sldId="290"/>
            <ac:spMk id="3" creationId="{2113D368-C9E0-1EE5-9C59-C17EC99EE62B}"/>
          </ac:spMkLst>
        </pc:spChg>
      </pc:sldChg>
      <pc:sldChg chg="modSp mod">
        <pc:chgData name="Nadie GEORGET" userId="fcec0fba-0b3f-4ccd-a0fe-38d7af3dc7de" providerId="ADAL" clId="{F8BECC06-5057-47DD-B458-F8F1AB077BB3}" dt="2023-03-22T16:27:46.404" v="5636" actId="113"/>
        <pc:sldMkLst>
          <pc:docMk/>
          <pc:sldMk cId="428222490" sldId="291"/>
        </pc:sldMkLst>
        <pc:spChg chg="mod">
          <ac:chgData name="Nadie GEORGET" userId="fcec0fba-0b3f-4ccd-a0fe-38d7af3dc7de" providerId="ADAL" clId="{F8BECC06-5057-47DD-B458-F8F1AB077BB3}" dt="2023-03-22T16:27:46.404" v="5636" actId="113"/>
          <ac:spMkLst>
            <pc:docMk/>
            <pc:sldMk cId="428222490" sldId="291"/>
            <ac:spMk id="2" creationId="{BB353EF4-04F4-06A0-3684-69C3BAFCA3C1}"/>
          </ac:spMkLst>
        </pc:spChg>
      </pc:sldChg>
      <pc:sldChg chg="modSp mod">
        <pc:chgData name="Nadie GEORGET" userId="fcec0fba-0b3f-4ccd-a0fe-38d7af3dc7de" providerId="ADAL" clId="{F8BECC06-5057-47DD-B458-F8F1AB077BB3}" dt="2023-03-22T16:27:30.850" v="5634" actId="20577"/>
        <pc:sldMkLst>
          <pc:docMk/>
          <pc:sldMk cId="2962794452" sldId="292"/>
        </pc:sldMkLst>
        <pc:spChg chg="mod">
          <ac:chgData name="Nadie GEORGET" userId="fcec0fba-0b3f-4ccd-a0fe-38d7af3dc7de" providerId="ADAL" clId="{F8BECC06-5057-47DD-B458-F8F1AB077BB3}" dt="2023-03-22T16:27:17.457" v="5630" actId="14100"/>
          <ac:spMkLst>
            <pc:docMk/>
            <pc:sldMk cId="2962794452" sldId="292"/>
            <ac:spMk id="2" creationId="{02766A21-5E4C-24E2-AD16-17B4D35FCE01}"/>
          </ac:spMkLst>
        </pc:spChg>
        <pc:spChg chg="mod">
          <ac:chgData name="Nadie GEORGET" userId="fcec0fba-0b3f-4ccd-a0fe-38d7af3dc7de" providerId="ADAL" clId="{F8BECC06-5057-47DD-B458-F8F1AB077BB3}" dt="2023-03-22T16:27:30.850" v="5634" actId="20577"/>
          <ac:spMkLst>
            <pc:docMk/>
            <pc:sldMk cId="2962794452" sldId="292"/>
            <ac:spMk id="3" creationId="{B87154E9-2FC1-A221-BC66-36DA0C22CABF}"/>
          </ac:spMkLst>
        </pc:spChg>
      </pc:sldChg>
      <pc:sldChg chg="modSp mod ord">
        <pc:chgData name="Nadie GEORGET" userId="fcec0fba-0b3f-4ccd-a0fe-38d7af3dc7de" providerId="ADAL" clId="{F8BECC06-5057-47DD-B458-F8F1AB077BB3}" dt="2023-03-22T16:22:42.375" v="5603" actId="1076"/>
        <pc:sldMkLst>
          <pc:docMk/>
          <pc:sldMk cId="1295289147" sldId="293"/>
        </pc:sldMkLst>
        <pc:spChg chg="mod">
          <ac:chgData name="Nadie GEORGET" userId="fcec0fba-0b3f-4ccd-a0fe-38d7af3dc7de" providerId="ADAL" clId="{F8BECC06-5057-47DD-B458-F8F1AB077BB3}" dt="2023-03-22T16:22:22.845" v="5601" actId="1076"/>
          <ac:spMkLst>
            <pc:docMk/>
            <pc:sldMk cId="1295289147" sldId="293"/>
            <ac:spMk id="2" creationId="{36E5098B-CB08-A385-7409-AAFE72F4959F}"/>
          </ac:spMkLst>
        </pc:spChg>
        <pc:spChg chg="mod">
          <ac:chgData name="Nadie GEORGET" userId="fcec0fba-0b3f-4ccd-a0fe-38d7af3dc7de" providerId="ADAL" clId="{F8BECC06-5057-47DD-B458-F8F1AB077BB3}" dt="2023-03-22T16:22:42.375" v="5603" actId="1076"/>
          <ac:spMkLst>
            <pc:docMk/>
            <pc:sldMk cId="1295289147" sldId="293"/>
            <ac:spMk id="3" creationId="{37F350D5-4319-126F-A115-3D717DF05210}"/>
          </ac:spMkLst>
        </pc:spChg>
      </pc:sldChg>
      <pc:sldChg chg="modSp mod">
        <pc:chgData name="Nadie GEORGET" userId="fcec0fba-0b3f-4ccd-a0fe-38d7af3dc7de" providerId="ADAL" clId="{F8BECC06-5057-47DD-B458-F8F1AB077BB3}" dt="2023-03-21T15:50:27.002" v="1149" actId="1076"/>
        <pc:sldMkLst>
          <pc:docMk/>
          <pc:sldMk cId="3534117882" sldId="294"/>
        </pc:sldMkLst>
        <pc:spChg chg="mod">
          <ac:chgData name="Nadie GEORGET" userId="fcec0fba-0b3f-4ccd-a0fe-38d7af3dc7de" providerId="ADAL" clId="{F8BECC06-5057-47DD-B458-F8F1AB077BB3}" dt="2023-03-21T15:50:27.002" v="1149" actId="1076"/>
          <ac:spMkLst>
            <pc:docMk/>
            <pc:sldMk cId="3534117882" sldId="294"/>
            <ac:spMk id="2" creationId="{39A2A235-533B-374F-0EB1-0CEECBD0F853}"/>
          </ac:spMkLst>
        </pc:spChg>
      </pc:sldChg>
      <pc:sldChg chg="modSp mod">
        <pc:chgData name="Nadie GEORGET" userId="fcec0fba-0b3f-4ccd-a0fe-38d7af3dc7de" providerId="ADAL" clId="{F8BECC06-5057-47DD-B458-F8F1AB077BB3}" dt="2023-03-22T16:25:39.500" v="5621" actId="20577"/>
        <pc:sldMkLst>
          <pc:docMk/>
          <pc:sldMk cId="3521623027" sldId="295"/>
        </pc:sldMkLst>
        <pc:spChg chg="mod">
          <ac:chgData name="Nadie GEORGET" userId="fcec0fba-0b3f-4ccd-a0fe-38d7af3dc7de" providerId="ADAL" clId="{F8BECC06-5057-47DD-B458-F8F1AB077BB3}" dt="2023-03-21T15:49:03.410" v="1094" actId="20577"/>
          <ac:spMkLst>
            <pc:docMk/>
            <pc:sldMk cId="3521623027" sldId="295"/>
            <ac:spMk id="2" creationId="{00000000-0000-0000-0000-000000000000}"/>
          </ac:spMkLst>
        </pc:spChg>
        <pc:spChg chg="mod">
          <ac:chgData name="Nadie GEORGET" userId="fcec0fba-0b3f-4ccd-a0fe-38d7af3dc7de" providerId="ADAL" clId="{F8BECC06-5057-47DD-B458-F8F1AB077BB3}" dt="2023-03-22T16:25:39.500" v="5621" actId="20577"/>
          <ac:spMkLst>
            <pc:docMk/>
            <pc:sldMk cId="3521623027" sldId="295"/>
            <ac:spMk id="3" creationId="{00000000-0000-0000-0000-000000000000}"/>
          </ac:spMkLst>
        </pc:spChg>
      </pc:sldChg>
      <pc:sldChg chg="modSp mod">
        <pc:chgData name="Nadie GEORGET" userId="fcec0fba-0b3f-4ccd-a0fe-38d7af3dc7de" providerId="ADAL" clId="{F8BECC06-5057-47DD-B458-F8F1AB077BB3}" dt="2023-03-21T16:41:38.216" v="2124" actId="1076"/>
        <pc:sldMkLst>
          <pc:docMk/>
          <pc:sldMk cId="3871436702" sldId="296"/>
        </pc:sldMkLst>
        <pc:picChg chg="mod">
          <ac:chgData name="Nadie GEORGET" userId="fcec0fba-0b3f-4ccd-a0fe-38d7af3dc7de" providerId="ADAL" clId="{F8BECC06-5057-47DD-B458-F8F1AB077BB3}" dt="2023-03-21T16:41:38.216" v="2124" actId="1076"/>
          <ac:picMkLst>
            <pc:docMk/>
            <pc:sldMk cId="3871436702" sldId="296"/>
            <ac:picMk id="3" creationId="{EDF69C8D-39B7-F200-4459-6C2C853F28D3}"/>
          </ac:picMkLst>
        </pc:picChg>
      </pc:sldChg>
      <pc:sldChg chg="delSp del mod">
        <pc:chgData name="Nadie GEORGET" userId="fcec0fba-0b3f-4ccd-a0fe-38d7af3dc7de" providerId="ADAL" clId="{F8BECC06-5057-47DD-B458-F8F1AB077BB3}" dt="2023-03-21T16:55:13.765" v="2356" actId="47"/>
        <pc:sldMkLst>
          <pc:docMk/>
          <pc:sldMk cId="1214203805" sldId="297"/>
        </pc:sldMkLst>
        <pc:spChg chg="del">
          <ac:chgData name="Nadie GEORGET" userId="fcec0fba-0b3f-4ccd-a0fe-38d7af3dc7de" providerId="ADAL" clId="{F8BECC06-5057-47DD-B458-F8F1AB077BB3}" dt="2023-03-21T16:40:37.401" v="2122" actId="478"/>
          <ac:spMkLst>
            <pc:docMk/>
            <pc:sldMk cId="1214203805" sldId="297"/>
            <ac:spMk id="2" creationId="{E390F2C5-4FDA-D695-C928-C427B3923368}"/>
          </ac:spMkLst>
        </pc:spChg>
      </pc:sldChg>
      <pc:sldChg chg="modSp mod">
        <pc:chgData name="Nadie GEORGET" userId="fcec0fba-0b3f-4ccd-a0fe-38d7af3dc7de" providerId="ADAL" clId="{F8BECC06-5057-47DD-B458-F8F1AB077BB3}" dt="2023-03-21T16:43:39.804" v="2152" actId="948"/>
        <pc:sldMkLst>
          <pc:docMk/>
          <pc:sldMk cId="2237423218" sldId="298"/>
        </pc:sldMkLst>
        <pc:spChg chg="mod">
          <ac:chgData name="Nadie GEORGET" userId="fcec0fba-0b3f-4ccd-a0fe-38d7af3dc7de" providerId="ADAL" clId="{F8BECC06-5057-47DD-B458-F8F1AB077BB3}" dt="2023-03-21T16:43:39.804" v="2152" actId="948"/>
          <ac:spMkLst>
            <pc:docMk/>
            <pc:sldMk cId="2237423218" sldId="298"/>
            <ac:spMk id="3" creationId="{00000000-0000-0000-0000-000000000000}"/>
          </ac:spMkLst>
        </pc:spChg>
      </pc:sldChg>
      <pc:sldChg chg="modSp del mod">
        <pc:chgData name="Nadie GEORGET" userId="fcec0fba-0b3f-4ccd-a0fe-38d7af3dc7de" providerId="ADAL" clId="{F8BECC06-5057-47DD-B458-F8F1AB077BB3}" dt="2023-03-21T16:55:24.229" v="2357" actId="47"/>
        <pc:sldMkLst>
          <pc:docMk/>
          <pc:sldMk cId="1976412667" sldId="299"/>
        </pc:sldMkLst>
        <pc:spChg chg="mod">
          <ac:chgData name="Nadie GEORGET" userId="fcec0fba-0b3f-4ccd-a0fe-38d7af3dc7de" providerId="ADAL" clId="{F8BECC06-5057-47DD-B458-F8F1AB077BB3}" dt="2023-03-17T10:44:56.515" v="3" actId="207"/>
          <ac:spMkLst>
            <pc:docMk/>
            <pc:sldMk cId="1976412667" sldId="299"/>
            <ac:spMk id="2" creationId="{FED40129-4BD9-B880-84FB-B2765D226CE7}"/>
          </ac:spMkLst>
        </pc:spChg>
      </pc:sldChg>
      <pc:sldChg chg="modSp mod">
        <pc:chgData name="Nadie GEORGET" userId="fcec0fba-0b3f-4ccd-a0fe-38d7af3dc7de" providerId="ADAL" clId="{F8BECC06-5057-47DD-B458-F8F1AB077BB3}" dt="2023-03-21T16:39:37.217" v="2121" actId="1076"/>
        <pc:sldMkLst>
          <pc:docMk/>
          <pc:sldMk cId="938856980" sldId="300"/>
        </pc:sldMkLst>
        <pc:spChg chg="mod">
          <ac:chgData name="Nadie GEORGET" userId="fcec0fba-0b3f-4ccd-a0fe-38d7af3dc7de" providerId="ADAL" clId="{F8BECC06-5057-47DD-B458-F8F1AB077BB3}" dt="2023-03-21T16:39:37.217" v="2121" actId="1076"/>
          <ac:spMkLst>
            <pc:docMk/>
            <pc:sldMk cId="938856980" sldId="300"/>
            <ac:spMk id="2" creationId="{00000000-0000-0000-0000-000000000000}"/>
          </ac:spMkLst>
        </pc:spChg>
        <pc:spChg chg="mod">
          <ac:chgData name="Nadie GEORGET" userId="fcec0fba-0b3f-4ccd-a0fe-38d7af3dc7de" providerId="ADAL" clId="{F8BECC06-5057-47DD-B458-F8F1AB077BB3}" dt="2023-03-21T16:38:07.559" v="2119" actId="20577"/>
          <ac:spMkLst>
            <pc:docMk/>
            <pc:sldMk cId="938856980" sldId="300"/>
            <ac:spMk id="3" creationId="{00000000-0000-0000-0000-000000000000}"/>
          </ac:spMkLst>
        </pc:spChg>
      </pc:sldChg>
      <pc:sldChg chg="addSp delSp modSp new mod">
        <pc:chgData name="Nadie GEORGET" userId="fcec0fba-0b3f-4ccd-a0fe-38d7af3dc7de" providerId="ADAL" clId="{F8BECC06-5057-47DD-B458-F8F1AB077BB3}" dt="2023-03-21T16:41:58.745" v="2145" actId="20577"/>
        <pc:sldMkLst>
          <pc:docMk/>
          <pc:sldMk cId="3465213024" sldId="301"/>
        </pc:sldMkLst>
        <pc:spChg chg="del">
          <ac:chgData name="Nadie GEORGET" userId="fcec0fba-0b3f-4ccd-a0fe-38d7af3dc7de" providerId="ADAL" clId="{F8BECC06-5057-47DD-B458-F8F1AB077BB3}" dt="2023-03-21T15:59:51.146" v="1203" actId="478"/>
          <ac:spMkLst>
            <pc:docMk/>
            <pc:sldMk cId="3465213024" sldId="301"/>
            <ac:spMk id="2" creationId="{DCD94615-CE8E-92D2-1183-100AEC503EAD}"/>
          </ac:spMkLst>
        </pc:spChg>
        <pc:spChg chg="add mod">
          <ac:chgData name="Nadie GEORGET" userId="fcec0fba-0b3f-4ccd-a0fe-38d7af3dc7de" providerId="ADAL" clId="{F8BECC06-5057-47DD-B458-F8F1AB077BB3}" dt="2023-03-21T16:41:58.745" v="2145" actId="20577"/>
          <ac:spMkLst>
            <pc:docMk/>
            <pc:sldMk cId="3465213024" sldId="301"/>
            <ac:spMk id="3" creationId="{EC8F158D-67A1-4F57-A937-DA5A2A94B1DB}"/>
          </ac:spMkLst>
        </pc:spChg>
        <pc:picChg chg="add mod">
          <ac:chgData name="Nadie GEORGET" userId="fcec0fba-0b3f-4ccd-a0fe-38d7af3dc7de" providerId="ADAL" clId="{F8BECC06-5057-47DD-B458-F8F1AB077BB3}" dt="2023-03-21T16:01:44.802" v="1342" actId="14100"/>
          <ac:picMkLst>
            <pc:docMk/>
            <pc:sldMk cId="3465213024" sldId="301"/>
            <ac:picMk id="5" creationId="{97B5CF4F-C0A7-7F69-CA67-478B913F63CF}"/>
          </ac:picMkLst>
        </pc:picChg>
      </pc:sldChg>
      <pc:sldChg chg="addSp delSp modSp add mod ord">
        <pc:chgData name="Nadie GEORGET" userId="fcec0fba-0b3f-4ccd-a0fe-38d7af3dc7de" providerId="ADAL" clId="{F8BECC06-5057-47DD-B458-F8F1AB077BB3}" dt="2023-03-22T16:21:42.327" v="5596" actId="1076"/>
        <pc:sldMkLst>
          <pc:docMk/>
          <pc:sldMk cId="2668358173" sldId="302"/>
        </pc:sldMkLst>
        <pc:spChg chg="mod">
          <ac:chgData name="Nadie GEORGET" userId="fcec0fba-0b3f-4ccd-a0fe-38d7af3dc7de" providerId="ADAL" clId="{F8BECC06-5057-47DD-B458-F8F1AB077BB3}" dt="2023-03-22T16:21:38.754" v="5595" actId="1076"/>
          <ac:spMkLst>
            <pc:docMk/>
            <pc:sldMk cId="2668358173" sldId="302"/>
            <ac:spMk id="3" creationId="{EC8F158D-67A1-4F57-A937-DA5A2A94B1DB}"/>
          </ac:spMkLst>
        </pc:spChg>
        <pc:spChg chg="add del">
          <ac:chgData name="Nadie GEORGET" userId="fcec0fba-0b3f-4ccd-a0fe-38d7af3dc7de" providerId="ADAL" clId="{F8BECC06-5057-47DD-B458-F8F1AB077BB3}" dt="2023-03-21T16:05:27.976" v="1420" actId="22"/>
          <ac:spMkLst>
            <pc:docMk/>
            <pc:sldMk cId="2668358173" sldId="302"/>
            <ac:spMk id="4" creationId="{52660777-339B-FBC8-D7A9-07021FC619E4}"/>
          </ac:spMkLst>
        </pc:spChg>
        <pc:spChg chg="add mod">
          <ac:chgData name="Nadie GEORGET" userId="fcec0fba-0b3f-4ccd-a0fe-38d7af3dc7de" providerId="ADAL" clId="{F8BECC06-5057-47DD-B458-F8F1AB077BB3}" dt="2023-03-22T16:21:42.327" v="5596" actId="1076"/>
          <ac:spMkLst>
            <pc:docMk/>
            <pc:sldMk cId="2668358173" sldId="302"/>
            <ac:spMk id="7" creationId="{CD29804D-0F50-E43D-75A8-C10632EF7B06}"/>
          </ac:spMkLst>
        </pc:spChg>
        <pc:picChg chg="del">
          <ac:chgData name="Nadie GEORGET" userId="fcec0fba-0b3f-4ccd-a0fe-38d7af3dc7de" providerId="ADAL" clId="{F8BECC06-5057-47DD-B458-F8F1AB077BB3}" dt="2023-03-21T16:04:27.535" v="1418" actId="478"/>
          <ac:picMkLst>
            <pc:docMk/>
            <pc:sldMk cId="2668358173" sldId="302"/>
            <ac:picMk id="5" creationId="{97B5CF4F-C0A7-7F69-CA67-478B913F63CF}"/>
          </ac:picMkLst>
        </pc:picChg>
      </pc:sldChg>
      <pc:sldChg chg="addSp modSp new mod">
        <pc:chgData name="Nadie GEORGET" userId="fcec0fba-0b3f-4ccd-a0fe-38d7af3dc7de" providerId="ADAL" clId="{F8BECC06-5057-47DD-B458-F8F1AB077BB3}" dt="2023-03-22T16:23:35.061" v="5611" actId="1076"/>
        <pc:sldMkLst>
          <pc:docMk/>
          <pc:sldMk cId="1715080214" sldId="303"/>
        </pc:sldMkLst>
        <pc:spChg chg="mod">
          <ac:chgData name="Nadie GEORGET" userId="fcec0fba-0b3f-4ccd-a0fe-38d7af3dc7de" providerId="ADAL" clId="{F8BECC06-5057-47DD-B458-F8F1AB077BB3}" dt="2023-03-22T16:23:27.863" v="5610" actId="113"/>
          <ac:spMkLst>
            <pc:docMk/>
            <pc:sldMk cId="1715080214" sldId="303"/>
            <ac:spMk id="2" creationId="{25C4763D-37DA-13A2-6701-98E10FEB10B5}"/>
          </ac:spMkLst>
        </pc:spChg>
        <pc:spChg chg="add mod">
          <ac:chgData name="Nadie GEORGET" userId="fcec0fba-0b3f-4ccd-a0fe-38d7af3dc7de" providerId="ADAL" clId="{F8BECC06-5057-47DD-B458-F8F1AB077BB3}" dt="2023-03-22T16:23:35.061" v="5611" actId="1076"/>
          <ac:spMkLst>
            <pc:docMk/>
            <pc:sldMk cId="1715080214" sldId="303"/>
            <ac:spMk id="4" creationId="{AFC0D17C-3CAF-2330-39E6-BF022AA99EFA}"/>
          </ac:spMkLst>
        </pc:spChg>
      </pc:sldChg>
      <pc:sldChg chg="addSp modSp new mod">
        <pc:chgData name="Nadie GEORGET" userId="fcec0fba-0b3f-4ccd-a0fe-38d7af3dc7de" providerId="ADAL" clId="{F8BECC06-5057-47DD-B458-F8F1AB077BB3}" dt="2023-03-22T16:33:15.853" v="5775" actId="14100"/>
        <pc:sldMkLst>
          <pc:docMk/>
          <pc:sldMk cId="4041474371" sldId="304"/>
        </pc:sldMkLst>
        <pc:spChg chg="mod">
          <ac:chgData name="Nadie GEORGET" userId="fcec0fba-0b3f-4ccd-a0fe-38d7af3dc7de" providerId="ADAL" clId="{F8BECC06-5057-47DD-B458-F8F1AB077BB3}" dt="2023-03-22T16:20:14.015" v="5588" actId="1076"/>
          <ac:spMkLst>
            <pc:docMk/>
            <pc:sldMk cId="4041474371" sldId="304"/>
            <ac:spMk id="2" creationId="{9F4D2BEF-3BCE-56D0-C112-B65F023A7240}"/>
          </ac:spMkLst>
        </pc:spChg>
        <pc:spChg chg="add mod">
          <ac:chgData name="Nadie GEORGET" userId="fcec0fba-0b3f-4ccd-a0fe-38d7af3dc7de" providerId="ADAL" clId="{F8BECC06-5057-47DD-B458-F8F1AB077BB3}" dt="2023-03-22T16:33:15.853" v="5775" actId="14100"/>
          <ac:spMkLst>
            <pc:docMk/>
            <pc:sldMk cId="4041474371" sldId="304"/>
            <ac:spMk id="4" creationId="{546326F6-B62F-EE43-7CAF-8DDA41BA7D2D}"/>
          </ac:spMkLst>
        </pc:spChg>
      </pc:sldChg>
      <pc:sldChg chg="modSp mod">
        <pc:chgData name="Nadie GEORGET" userId="fcec0fba-0b3f-4ccd-a0fe-38d7af3dc7de" providerId="ADAL" clId="{F8BECC06-5057-47DD-B458-F8F1AB077BB3}" dt="2023-03-22T16:36:16.050" v="5790" actId="255"/>
        <pc:sldMkLst>
          <pc:docMk/>
          <pc:sldMk cId="1960822324" sldId="305"/>
        </pc:sldMkLst>
        <pc:spChg chg="mod">
          <ac:chgData name="Nadie GEORGET" userId="fcec0fba-0b3f-4ccd-a0fe-38d7af3dc7de" providerId="ADAL" clId="{F8BECC06-5057-47DD-B458-F8F1AB077BB3}" dt="2023-03-22T16:36:16.050" v="5790" actId="255"/>
          <ac:spMkLst>
            <pc:docMk/>
            <pc:sldMk cId="1960822324" sldId="305"/>
            <ac:spMk id="2" creationId="{00000000-0000-0000-0000-000000000000}"/>
          </ac:spMkLst>
        </pc:spChg>
        <pc:spChg chg="mod">
          <ac:chgData name="Nadie GEORGET" userId="fcec0fba-0b3f-4ccd-a0fe-38d7af3dc7de" providerId="ADAL" clId="{F8BECC06-5057-47DD-B458-F8F1AB077BB3}" dt="2023-03-21T16:58:48.998" v="2469" actId="5793"/>
          <ac:spMkLst>
            <pc:docMk/>
            <pc:sldMk cId="1960822324" sldId="305"/>
            <ac:spMk id="3" creationId="{00000000-0000-0000-0000-000000000000}"/>
          </ac:spMkLst>
        </pc:spChg>
      </pc:sldChg>
      <pc:sldChg chg="modSp mod">
        <pc:chgData name="Nadie GEORGET" userId="fcec0fba-0b3f-4ccd-a0fe-38d7af3dc7de" providerId="ADAL" clId="{F8BECC06-5057-47DD-B458-F8F1AB077BB3}" dt="2023-03-22T16:36:03.764" v="5789" actId="255"/>
        <pc:sldMkLst>
          <pc:docMk/>
          <pc:sldMk cId="436755147" sldId="306"/>
        </pc:sldMkLst>
        <pc:spChg chg="mod">
          <ac:chgData name="Nadie GEORGET" userId="fcec0fba-0b3f-4ccd-a0fe-38d7af3dc7de" providerId="ADAL" clId="{F8BECC06-5057-47DD-B458-F8F1AB077BB3}" dt="2023-03-22T16:36:03.764" v="5789" actId="255"/>
          <ac:spMkLst>
            <pc:docMk/>
            <pc:sldMk cId="436755147" sldId="306"/>
            <ac:spMk id="2" creationId="{00000000-0000-0000-0000-000000000000}"/>
          </ac:spMkLst>
        </pc:spChg>
        <pc:spChg chg="mod">
          <ac:chgData name="Nadie GEORGET" userId="fcec0fba-0b3f-4ccd-a0fe-38d7af3dc7de" providerId="ADAL" clId="{F8BECC06-5057-47DD-B458-F8F1AB077BB3}" dt="2023-03-21T17:08:02.021" v="3048" actId="1076"/>
          <ac:spMkLst>
            <pc:docMk/>
            <pc:sldMk cId="436755147" sldId="306"/>
            <ac:spMk id="3" creationId="{00000000-0000-0000-0000-000000000000}"/>
          </ac:spMkLst>
        </pc:spChg>
      </pc:sldChg>
      <pc:sldChg chg="addSp delSp modSp new mod">
        <pc:chgData name="Nadie GEORGET" userId="fcec0fba-0b3f-4ccd-a0fe-38d7af3dc7de" providerId="ADAL" clId="{F8BECC06-5057-47DD-B458-F8F1AB077BB3}" dt="2023-03-22T16:36:39.017" v="5795" actId="14100"/>
        <pc:sldMkLst>
          <pc:docMk/>
          <pc:sldMk cId="1765709019" sldId="307"/>
        </pc:sldMkLst>
        <pc:spChg chg="mod">
          <ac:chgData name="Nadie GEORGET" userId="fcec0fba-0b3f-4ccd-a0fe-38d7af3dc7de" providerId="ADAL" clId="{F8BECC06-5057-47DD-B458-F8F1AB077BB3}" dt="2023-03-22T16:36:39.017" v="5795" actId="14100"/>
          <ac:spMkLst>
            <pc:docMk/>
            <pc:sldMk cId="1765709019" sldId="307"/>
            <ac:spMk id="2" creationId="{3B9D54EF-3116-6950-650B-D78E6C23A5C6}"/>
          </ac:spMkLst>
        </pc:spChg>
        <pc:spChg chg="del">
          <ac:chgData name="Nadie GEORGET" userId="fcec0fba-0b3f-4ccd-a0fe-38d7af3dc7de" providerId="ADAL" clId="{F8BECC06-5057-47DD-B458-F8F1AB077BB3}" dt="2023-03-22T16:18:10.789" v="5560" actId="478"/>
          <ac:spMkLst>
            <pc:docMk/>
            <pc:sldMk cId="1765709019" sldId="307"/>
            <ac:spMk id="3" creationId="{3820330B-41EB-2E5E-C3F0-E7ED1475B3F2}"/>
          </ac:spMkLst>
        </pc:spChg>
        <pc:spChg chg="add mod">
          <ac:chgData name="Nadie GEORGET" userId="fcec0fba-0b3f-4ccd-a0fe-38d7af3dc7de" providerId="ADAL" clId="{F8BECC06-5057-47DD-B458-F8F1AB077BB3}" dt="2023-03-22T16:18:15.502" v="5562" actId="1076"/>
          <ac:spMkLst>
            <pc:docMk/>
            <pc:sldMk cId="1765709019" sldId="307"/>
            <ac:spMk id="4" creationId="{CC58CDAF-0318-ABD7-9BCA-C963F7786C15}"/>
          </ac:spMkLst>
        </pc:spChg>
      </pc:sldChg>
      <pc:sldChg chg="modSp new mod">
        <pc:chgData name="Nadie GEORGET" userId="fcec0fba-0b3f-4ccd-a0fe-38d7af3dc7de" providerId="ADAL" clId="{F8BECC06-5057-47DD-B458-F8F1AB077BB3}" dt="2023-03-22T16:30:34.503" v="5774" actId="255"/>
        <pc:sldMkLst>
          <pc:docMk/>
          <pc:sldMk cId="1601426792" sldId="308"/>
        </pc:sldMkLst>
        <pc:spChg chg="mod">
          <ac:chgData name="Nadie GEORGET" userId="fcec0fba-0b3f-4ccd-a0fe-38d7af3dc7de" providerId="ADAL" clId="{F8BECC06-5057-47DD-B458-F8F1AB077BB3}" dt="2023-03-22T16:30:21.806" v="5772" actId="113"/>
          <ac:spMkLst>
            <pc:docMk/>
            <pc:sldMk cId="1601426792" sldId="308"/>
            <ac:spMk id="2" creationId="{E48772CC-0C17-A0A6-9A10-D0CDA87599EE}"/>
          </ac:spMkLst>
        </pc:spChg>
        <pc:spChg chg="mod">
          <ac:chgData name="Nadie GEORGET" userId="fcec0fba-0b3f-4ccd-a0fe-38d7af3dc7de" providerId="ADAL" clId="{F8BECC06-5057-47DD-B458-F8F1AB077BB3}" dt="2023-03-22T16:30:34.503" v="5774" actId="255"/>
          <ac:spMkLst>
            <pc:docMk/>
            <pc:sldMk cId="1601426792" sldId="308"/>
            <ac:spMk id="3" creationId="{C4FC3280-FA6B-9271-ED9E-730EB651BF9A}"/>
          </ac:spMkLst>
        </pc:spChg>
      </pc:sldChg>
    </pc:docChg>
  </pc:docChgLst>
  <pc:docChgLst>
    <pc:chgData name="Nadie GEORGET" userId="fcec0fba-0b3f-4ccd-a0fe-38d7af3dc7de" providerId="ADAL" clId="{6DAF927C-F3AB-4948-AF46-4525D4EEF0B0}"/>
    <pc:docChg chg="undo custSel addSld delSld modSld sldOrd">
      <pc:chgData name="Nadie GEORGET" userId="fcec0fba-0b3f-4ccd-a0fe-38d7af3dc7de" providerId="ADAL" clId="{6DAF927C-F3AB-4948-AF46-4525D4EEF0B0}" dt="2023-03-27T07:28:24.210" v="8243" actId="207"/>
      <pc:docMkLst>
        <pc:docMk/>
      </pc:docMkLst>
      <pc:sldChg chg="modSp mod">
        <pc:chgData name="Nadie GEORGET" userId="fcec0fba-0b3f-4ccd-a0fe-38d7af3dc7de" providerId="ADAL" clId="{6DAF927C-F3AB-4948-AF46-4525D4EEF0B0}" dt="2023-03-23T09:39:42.458" v="726" actId="1076"/>
        <pc:sldMkLst>
          <pc:docMk/>
          <pc:sldMk cId="545945385" sldId="256"/>
        </pc:sldMkLst>
        <pc:spChg chg="mod">
          <ac:chgData name="Nadie GEORGET" userId="fcec0fba-0b3f-4ccd-a0fe-38d7af3dc7de" providerId="ADAL" clId="{6DAF927C-F3AB-4948-AF46-4525D4EEF0B0}" dt="2023-03-23T09:39:42.458" v="726" actId="1076"/>
          <ac:spMkLst>
            <pc:docMk/>
            <pc:sldMk cId="545945385" sldId="256"/>
            <ac:spMk id="2" creationId="{00000000-0000-0000-0000-000000000000}"/>
          </ac:spMkLst>
        </pc:spChg>
      </pc:sldChg>
      <pc:sldChg chg="modSp mod">
        <pc:chgData name="Nadie GEORGET" userId="fcec0fba-0b3f-4ccd-a0fe-38d7af3dc7de" providerId="ADAL" clId="{6DAF927C-F3AB-4948-AF46-4525D4EEF0B0}" dt="2023-03-23T13:50:35.087" v="2272" actId="1076"/>
        <pc:sldMkLst>
          <pc:docMk/>
          <pc:sldMk cId="91475360" sldId="258"/>
        </pc:sldMkLst>
        <pc:spChg chg="mod">
          <ac:chgData name="Nadie GEORGET" userId="fcec0fba-0b3f-4ccd-a0fe-38d7af3dc7de" providerId="ADAL" clId="{6DAF927C-F3AB-4948-AF46-4525D4EEF0B0}" dt="2023-03-23T13:50:35.087" v="2272" actId="1076"/>
          <ac:spMkLst>
            <pc:docMk/>
            <pc:sldMk cId="91475360" sldId="258"/>
            <ac:spMk id="2" creationId="{00000000-0000-0000-0000-000000000000}"/>
          </ac:spMkLst>
        </pc:spChg>
        <pc:spChg chg="mod">
          <ac:chgData name="Nadie GEORGET" userId="fcec0fba-0b3f-4ccd-a0fe-38d7af3dc7de" providerId="ADAL" clId="{6DAF927C-F3AB-4948-AF46-4525D4EEF0B0}" dt="2023-03-23T13:50:09.510" v="2271" actId="2711"/>
          <ac:spMkLst>
            <pc:docMk/>
            <pc:sldMk cId="91475360" sldId="258"/>
            <ac:spMk id="3" creationId="{00000000-0000-0000-0000-000000000000}"/>
          </ac:spMkLst>
        </pc:spChg>
      </pc:sldChg>
      <pc:sldChg chg="modSp mod">
        <pc:chgData name="Nadie GEORGET" userId="fcec0fba-0b3f-4ccd-a0fe-38d7af3dc7de" providerId="ADAL" clId="{6DAF927C-F3AB-4948-AF46-4525D4EEF0B0}" dt="2023-03-23T16:38:35.547" v="6253" actId="1076"/>
        <pc:sldMkLst>
          <pc:docMk/>
          <pc:sldMk cId="337787247" sldId="259"/>
        </pc:sldMkLst>
        <pc:spChg chg="mod">
          <ac:chgData name="Nadie GEORGET" userId="fcec0fba-0b3f-4ccd-a0fe-38d7af3dc7de" providerId="ADAL" clId="{6DAF927C-F3AB-4948-AF46-4525D4EEF0B0}" dt="2023-03-23T16:12:49.579" v="5710" actId="14100"/>
          <ac:spMkLst>
            <pc:docMk/>
            <pc:sldMk cId="337787247" sldId="259"/>
            <ac:spMk id="2" creationId="{00000000-0000-0000-0000-000000000000}"/>
          </ac:spMkLst>
        </pc:spChg>
        <pc:spChg chg="mod">
          <ac:chgData name="Nadie GEORGET" userId="fcec0fba-0b3f-4ccd-a0fe-38d7af3dc7de" providerId="ADAL" clId="{6DAF927C-F3AB-4948-AF46-4525D4EEF0B0}" dt="2023-03-23T16:38:35.547" v="6253" actId="1076"/>
          <ac:spMkLst>
            <pc:docMk/>
            <pc:sldMk cId="337787247" sldId="259"/>
            <ac:spMk id="3" creationId="{00000000-0000-0000-0000-000000000000}"/>
          </ac:spMkLst>
        </pc:spChg>
      </pc:sldChg>
      <pc:sldChg chg="addSp delSp modSp mod">
        <pc:chgData name="Nadie GEORGET" userId="fcec0fba-0b3f-4ccd-a0fe-38d7af3dc7de" providerId="ADAL" clId="{6DAF927C-F3AB-4948-AF46-4525D4EEF0B0}" dt="2023-03-27T07:28:24.210" v="8243" actId="207"/>
        <pc:sldMkLst>
          <pc:docMk/>
          <pc:sldMk cId="886654091" sldId="262"/>
        </pc:sldMkLst>
        <pc:spChg chg="mod">
          <ac:chgData name="Nadie GEORGET" userId="fcec0fba-0b3f-4ccd-a0fe-38d7af3dc7de" providerId="ADAL" clId="{6DAF927C-F3AB-4948-AF46-4525D4EEF0B0}" dt="2023-03-23T15:26:29.222" v="4560" actId="27636"/>
          <ac:spMkLst>
            <pc:docMk/>
            <pc:sldMk cId="886654091" sldId="262"/>
            <ac:spMk id="2" creationId="{00000000-0000-0000-0000-000000000000}"/>
          </ac:spMkLst>
        </pc:spChg>
        <pc:spChg chg="del mod">
          <ac:chgData name="Nadie GEORGET" userId="fcec0fba-0b3f-4ccd-a0fe-38d7af3dc7de" providerId="ADAL" clId="{6DAF927C-F3AB-4948-AF46-4525D4EEF0B0}" dt="2023-03-23T15:33:34.323" v="4562"/>
          <ac:spMkLst>
            <pc:docMk/>
            <pc:sldMk cId="886654091" sldId="262"/>
            <ac:spMk id="3" creationId="{00000000-0000-0000-0000-000000000000}"/>
          </ac:spMkLst>
        </pc:spChg>
        <pc:spChg chg="add mod">
          <ac:chgData name="Nadie GEORGET" userId="fcec0fba-0b3f-4ccd-a0fe-38d7af3dc7de" providerId="ADAL" clId="{6DAF927C-F3AB-4948-AF46-4525D4EEF0B0}" dt="2023-03-27T07:28:24.210" v="8243" actId="207"/>
          <ac:spMkLst>
            <pc:docMk/>
            <pc:sldMk cId="886654091" sldId="262"/>
            <ac:spMk id="3" creationId="{23D2E675-EC95-703F-ED39-E242229254CF}"/>
          </ac:spMkLst>
        </pc:spChg>
        <pc:picChg chg="add mod">
          <ac:chgData name="Nadie GEORGET" userId="fcec0fba-0b3f-4ccd-a0fe-38d7af3dc7de" providerId="ADAL" clId="{6DAF927C-F3AB-4948-AF46-4525D4EEF0B0}" dt="2023-03-23T15:33:34.323" v="4562"/>
          <ac:picMkLst>
            <pc:docMk/>
            <pc:sldMk cId="886654091" sldId="262"/>
            <ac:picMk id="2050" creationId="{80630998-2C76-AADA-D974-CCF5B69975F4}"/>
          </ac:picMkLst>
        </pc:picChg>
      </pc:sldChg>
      <pc:sldChg chg="addSp delSp modSp mod">
        <pc:chgData name="Nadie GEORGET" userId="fcec0fba-0b3f-4ccd-a0fe-38d7af3dc7de" providerId="ADAL" clId="{6DAF927C-F3AB-4948-AF46-4525D4EEF0B0}" dt="2023-03-27T07:19:08.122" v="8040" actId="1076"/>
        <pc:sldMkLst>
          <pc:docMk/>
          <pc:sldMk cId="3586793190" sldId="267"/>
        </pc:sldMkLst>
        <pc:spChg chg="del">
          <ac:chgData name="Nadie GEORGET" userId="fcec0fba-0b3f-4ccd-a0fe-38d7af3dc7de" providerId="ADAL" clId="{6DAF927C-F3AB-4948-AF46-4525D4EEF0B0}" dt="2023-03-27T07:18:08.815" v="8035" actId="21"/>
          <ac:spMkLst>
            <pc:docMk/>
            <pc:sldMk cId="3586793190" sldId="267"/>
            <ac:spMk id="3" creationId="{00000000-0000-0000-0000-000000000000}"/>
          </ac:spMkLst>
        </pc:spChg>
        <pc:spChg chg="add del mod">
          <ac:chgData name="Nadie GEORGET" userId="fcec0fba-0b3f-4ccd-a0fe-38d7af3dc7de" providerId="ADAL" clId="{6DAF927C-F3AB-4948-AF46-4525D4EEF0B0}" dt="2023-03-27T07:18:19.433" v="8036"/>
          <ac:spMkLst>
            <pc:docMk/>
            <pc:sldMk cId="3586793190" sldId="267"/>
            <ac:spMk id="5" creationId="{264A0BA1-FF82-B203-C89D-007F8970A793}"/>
          </ac:spMkLst>
        </pc:spChg>
        <pc:spChg chg="add mod">
          <ac:chgData name="Nadie GEORGET" userId="fcec0fba-0b3f-4ccd-a0fe-38d7af3dc7de" providerId="ADAL" clId="{6DAF927C-F3AB-4948-AF46-4525D4EEF0B0}" dt="2023-03-27T07:19:08.122" v="8040" actId="1076"/>
          <ac:spMkLst>
            <pc:docMk/>
            <pc:sldMk cId="3586793190" sldId="267"/>
            <ac:spMk id="6" creationId="{ADB56DBA-36CE-32D8-7DF5-8B4029F4E400}"/>
          </ac:spMkLst>
        </pc:spChg>
      </pc:sldChg>
      <pc:sldChg chg="modSp mod">
        <pc:chgData name="Nadie GEORGET" userId="fcec0fba-0b3f-4ccd-a0fe-38d7af3dc7de" providerId="ADAL" clId="{6DAF927C-F3AB-4948-AF46-4525D4EEF0B0}" dt="2023-03-23T16:54:08.406" v="7002" actId="20577"/>
        <pc:sldMkLst>
          <pc:docMk/>
          <pc:sldMk cId="3475968232" sldId="273"/>
        </pc:sldMkLst>
        <pc:spChg chg="mod">
          <ac:chgData name="Nadie GEORGET" userId="fcec0fba-0b3f-4ccd-a0fe-38d7af3dc7de" providerId="ADAL" clId="{6DAF927C-F3AB-4948-AF46-4525D4EEF0B0}" dt="2023-03-23T16:54:08.406" v="7002" actId="20577"/>
          <ac:spMkLst>
            <pc:docMk/>
            <pc:sldMk cId="3475968232" sldId="273"/>
            <ac:spMk id="2" creationId="{00000000-0000-0000-0000-000000000000}"/>
          </ac:spMkLst>
        </pc:spChg>
        <pc:spChg chg="mod">
          <ac:chgData name="Nadie GEORGET" userId="fcec0fba-0b3f-4ccd-a0fe-38d7af3dc7de" providerId="ADAL" clId="{6DAF927C-F3AB-4948-AF46-4525D4EEF0B0}" dt="2023-03-23T16:54:05.945" v="7000" actId="1076"/>
          <ac:spMkLst>
            <pc:docMk/>
            <pc:sldMk cId="3475968232" sldId="273"/>
            <ac:spMk id="3" creationId="{00000000-0000-0000-0000-000000000000}"/>
          </ac:spMkLst>
        </pc:spChg>
      </pc:sldChg>
      <pc:sldChg chg="modSp mod ord">
        <pc:chgData name="Nadie GEORGET" userId="fcec0fba-0b3f-4ccd-a0fe-38d7af3dc7de" providerId="ADAL" clId="{6DAF927C-F3AB-4948-AF46-4525D4EEF0B0}" dt="2023-03-23T17:00:57.938" v="7361"/>
        <pc:sldMkLst>
          <pc:docMk/>
          <pc:sldMk cId="164344224" sldId="274"/>
        </pc:sldMkLst>
        <pc:spChg chg="mod">
          <ac:chgData name="Nadie GEORGET" userId="fcec0fba-0b3f-4ccd-a0fe-38d7af3dc7de" providerId="ADAL" clId="{6DAF927C-F3AB-4948-AF46-4525D4EEF0B0}" dt="2023-03-23T17:00:30.657" v="7359" actId="1076"/>
          <ac:spMkLst>
            <pc:docMk/>
            <pc:sldMk cId="164344224" sldId="274"/>
            <ac:spMk id="5" creationId="{00000000-0000-0000-0000-000000000000}"/>
          </ac:spMkLst>
        </pc:spChg>
      </pc:sldChg>
      <pc:sldChg chg="modSp mod">
        <pc:chgData name="Nadie GEORGET" userId="fcec0fba-0b3f-4ccd-a0fe-38d7af3dc7de" providerId="ADAL" clId="{6DAF927C-F3AB-4948-AF46-4525D4EEF0B0}" dt="2023-03-23T17:14:46.833" v="7979" actId="1076"/>
        <pc:sldMkLst>
          <pc:docMk/>
          <pc:sldMk cId="1214050192" sldId="275"/>
        </pc:sldMkLst>
        <pc:spChg chg="mod">
          <ac:chgData name="Nadie GEORGET" userId="fcec0fba-0b3f-4ccd-a0fe-38d7af3dc7de" providerId="ADAL" clId="{6DAF927C-F3AB-4948-AF46-4525D4EEF0B0}" dt="2023-03-23T17:14:46.833" v="7979" actId="1076"/>
          <ac:spMkLst>
            <pc:docMk/>
            <pc:sldMk cId="1214050192" sldId="275"/>
            <ac:spMk id="4" creationId="{00000000-0000-0000-0000-000000000000}"/>
          </ac:spMkLst>
        </pc:spChg>
        <pc:spChg chg="mod">
          <ac:chgData name="Nadie GEORGET" userId="fcec0fba-0b3f-4ccd-a0fe-38d7af3dc7de" providerId="ADAL" clId="{6DAF927C-F3AB-4948-AF46-4525D4EEF0B0}" dt="2023-03-23T16:56:31.808" v="7114" actId="20577"/>
          <ac:spMkLst>
            <pc:docMk/>
            <pc:sldMk cId="1214050192" sldId="275"/>
            <ac:spMk id="5" creationId="{00000000-0000-0000-0000-000000000000}"/>
          </ac:spMkLst>
        </pc:spChg>
      </pc:sldChg>
      <pc:sldChg chg="addSp delSp modSp mod">
        <pc:chgData name="Nadie GEORGET" userId="fcec0fba-0b3f-4ccd-a0fe-38d7af3dc7de" providerId="ADAL" clId="{6DAF927C-F3AB-4948-AF46-4525D4EEF0B0}" dt="2023-03-23T17:08:29.829" v="7760" actId="20577"/>
        <pc:sldMkLst>
          <pc:docMk/>
          <pc:sldMk cId="1324764361" sldId="280"/>
        </pc:sldMkLst>
        <pc:graphicFrameChg chg="add del modGraphic">
          <ac:chgData name="Nadie GEORGET" userId="fcec0fba-0b3f-4ccd-a0fe-38d7af3dc7de" providerId="ADAL" clId="{6DAF927C-F3AB-4948-AF46-4525D4EEF0B0}" dt="2023-03-23T17:08:29.829" v="7760" actId="20577"/>
          <ac:graphicFrameMkLst>
            <pc:docMk/>
            <pc:sldMk cId="1324764361" sldId="280"/>
            <ac:graphicFrameMk id="4" creationId="{00000000-0000-0000-0000-000000000000}"/>
          </ac:graphicFrameMkLst>
        </pc:graphicFrameChg>
      </pc:sldChg>
      <pc:sldChg chg="modSp mod">
        <pc:chgData name="Nadie GEORGET" userId="fcec0fba-0b3f-4ccd-a0fe-38d7af3dc7de" providerId="ADAL" clId="{6DAF927C-F3AB-4948-AF46-4525D4EEF0B0}" dt="2023-03-23T17:11:19.053" v="7880" actId="20577"/>
        <pc:sldMkLst>
          <pc:docMk/>
          <pc:sldMk cId="876242180" sldId="281"/>
        </pc:sldMkLst>
        <pc:spChg chg="mod">
          <ac:chgData name="Nadie GEORGET" userId="fcec0fba-0b3f-4ccd-a0fe-38d7af3dc7de" providerId="ADAL" clId="{6DAF927C-F3AB-4948-AF46-4525D4EEF0B0}" dt="2023-03-23T17:11:12.018" v="7876" actId="20577"/>
          <ac:spMkLst>
            <pc:docMk/>
            <pc:sldMk cId="876242180" sldId="281"/>
            <ac:spMk id="2" creationId="{00000000-0000-0000-0000-000000000000}"/>
          </ac:spMkLst>
        </pc:spChg>
        <pc:spChg chg="mod">
          <ac:chgData name="Nadie GEORGET" userId="fcec0fba-0b3f-4ccd-a0fe-38d7af3dc7de" providerId="ADAL" clId="{6DAF927C-F3AB-4948-AF46-4525D4EEF0B0}" dt="2023-03-23T17:11:19.053" v="7880" actId="20577"/>
          <ac:spMkLst>
            <pc:docMk/>
            <pc:sldMk cId="876242180" sldId="281"/>
            <ac:spMk id="3" creationId="{00000000-0000-0000-0000-000000000000}"/>
          </ac:spMkLst>
        </pc:spChg>
      </pc:sldChg>
      <pc:sldChg chg="del">
        <pc:chgData name="Nadie GEORGET" userId="fcec0fba-0b3f-4ccd-a0fe-38d7af3dc7de" providerId="ADAL" clId="{6DAF927C-F3AB-4948-AF46-4525D4EEF0B0}" dt="2023-03-23T17:01:12.756" v="7363" actId="47"/>
        <pc:sldMkLst>
          <pc:docMk/>
          <pc:sldMk cId="256121710" sldId="283"/>
        </pc:sldMkLst>
      </pc:sldChg>
      <pc:sldChg chg="modSp mod">
        <pc:chgData name="Nadie GEORGET" userId="fcec0fba-0b3f-4ccd-a0fe-38d7af3dc7de" providerId="ADAL" clId="{6DAF927C-F3AB-4948-AF46-4525D4EEF0B0}" dt="2023-03-23T17:12:50.012" v="7968" actId="1076"/>
        <pc:sldMkLst>
          <pc:docMk/>
          <pc:sldMk cId="4017197063" sldId="286"/>
        </pc:sldMkLst>
        <pc:spChg chg="mod">
          <ac:chgData name="Nadie GEORGET" userId="fcec0fba-0b3f-4ccd-a0fe-38d7af3dc7de" providerId="ADAL" clId="{6DAF927C-F3AB-4948-AF46-4525D4EEF0B0}" dt="2023-03-23T17:12:50.012" v="7968" actId="1076"/>
          <ac:spMkLst>
            <pc:docMk/>
            <pc:sldMk cId="4017197063" sldId="286"/>
            <ac:spMk id="2" creationId="{00000000-0000-0000-0000-000000000000}"/>
          </ac:spMkLst>
        </pc:spChg>
      </pc:sldChg>
      <pc:sldChg chg="modSp mod">
        <pc:chgData name="Nadie GEORGET" userId="fcec0fba-0b3f-4ccd-a0fe-38d7af3dc7de" providerId="ADAL" clId="{6DAF927C-F3AB-4948-AF46-4525D4EEF0B0}" dt="2023-03-23T13:39:42.492" v="2093" actId="6549"/>
        <pc:sldMkLst>
          <pc:docMk/>
          <pc:sldMk cId="2850222094" sldId="288"/>
        </pc:sldMkLst>
        <pc:spChg chg="mod">
          <ac:chgData name="Nadie GEORGET" userId="fcec0fba-0b3f-4ccd-a0fe-38d7af3dc7de" providerId="ADAL" clId="{6DAF927C-F3AB-4948-AF46-4525D4EEF0B0}" dt="2023-03-23T13:39:42.492" v="2093" actId="6549"/>
          <ac:spMkLst>
            <pc:docMk/>
            <pc:sldMk cId="2850222094" sldId="288"/>
            <ac:spMk id="3" creationId="{00000000-0000-0000-0000-000000000000}"/>
          </ac:spMkLst>
        </pc:spChg>
      </pc:sldChg>
      <pc:sldChg chg="modSp mod">
        <pc:chgData name="Nadie GEORGET" userId="fcec0fba-0b3f-4ccd-a0fe-38d7af3dc7de" providerId="ADAL" clId="{6DAF927C-F3AB-4948-AF46-4525D4EEF0B0}" dt="2023-03-23T14:22:37.392" v="3443" actId="20577"/>
        <pc:sldMkLst>
          <pc:docMk/>
          <pc:sldMk cId="981938247" sldId="289"/>
        </pc:sldMkLst>
        <pc:spChg chg="mod">
          <ac:chgData name="Nadie GEORGET" userId="fcec0fba-0b3f-4ccd-a0fe-38d7af3dc7de" providerId="ADAL" clId="{6DAF927C-F3AB-4948-AF46-4525D4EEF0B0}" dt="2023-03-23T14:09:48.997" v="3439" actId="1076"/>
          <ac:spMkLst>
            <pc:docMk/>
            <pc:sldMk cId="981938247" sldId="289"/>
            <ac:spMk id="2" creationId="{00000000-0000-0000-0000-000000000000}"/>
          </ac:spMkLst>
        </pc:spChg>
        <pc:spChg chg="mod">
          <ac:chgData name="Nadie GEORGET" userId="fcec0fba-0b3f-4ccd-a0fe-38d7af3dc7de" providerId="ADAL" clId="{6DAF927C-F3AB-4948-AF46-4525D4EEF0B0}" dt="2023-03-23T14:22:37.392" v="3443" actId="20577"/>
          <ac:spMkLst>
            <pc:docMk/>
            <pc:sldMk cId="981938247" sldId="289"/>
            <ac:spMk id="3" creationId="{00000000-0000-0000-0000-000000000000}"/>
          </ac:spMkLst>
        </pc:spChg>
      </pc:sldChg>
      <pc:sldChg chg="modSp mod">
        <pc:chgData name="Nadie GEORGET" userId="fcec0fba-0b3f-4ccd-a0fe-38d7af3dc7de" providerId="ADAL" clId="{6DAF927C-F3AB-4948-AF46-4525D4EEF0B0}" dt="2023-03-23T16:39:32.463" v="6261" actId="404"/>
        <pc:sldMkLst>
          <pc:docMk/>
          <pc:sldMk cId="2368588288" sldId="290"/>
        </pc:sldMkLst>
        <pc:spChg chg="mod">
          <ac:chgData name="Nadie GEORGET" userId="fcec0fba-0b3f-4ccd-a0fe-38d7af3dc7de" providerId="ADAL" clId="{6DAF927C-F3AB-4948-AF46-4525D4EEF0B0}" dt="2023-03-23T14:23:29.548" v="3534" actId="1076"/>
          <ac:spMkLst>
            <pc:docMk/>
            <pc:sldMk cId="2368588288" sldId="290"/>
            <ac:spMk id="2" creationId="{C0A010DC-172F-3700-1FFC-B23000DD770D}"/>
          </ac:spMkLst>
        </pc:spChg>
        <pc:spChg chg="mod">
          <ac:chgData name="Nadie GEORGET" userId="fcec0fba-0b3f-4ccd-a0fe-38d7af3dc7de" providerId="ADAL" clId="{6DAF927C-F3AB-4948-AF46-4525D4EEF0B0}" dt="2023-03-23T16:39:32.463" v="6261" actId="404"/>
          <ac:spMkLst>
            <pc:docMk/>
            <pc:sldMk cId="2368588288" sldId="290"/>
            <ac:spMk id="3" creationId="{2113D368-C9E0-1EE5-9C59-C17EC99EE62B}"/>
          </ac:spMkLst>
        </pc:spChg>
      </pc:sldChg>
      <pc:sldChg chg="del">
        <pc:chgData name="Nadie GEORGET" userId="fcec0fba-0b3f-4ccd-a0fe-38d7af3dc7de" providerId="ADAL" clId="{6DAF927C-F3AB-4948-AF46-4525D4EEF0B0}" dt="2023-03-23T15:25:54.703" v="4485" actId="47"/>
        <pc:sldMkLst>
          <pc:docMk/>
          <pc:sldMk cId="428222490" sldId="291"/>
        </pc:sldMkLst>
      </pc:sldChg>
      <pc:sldChg chg="del">
        <pc:chgData name="Nadie GEORGET" userId="fcec0fba-0b3f-4ccd-a0fe-38d7af3dc7de" providerId="ADAL" clId="{6DAF927C-F3AB-4948-AF46-4525D4EEF0B0}" dt="2023-03-23T15:25:57.885" v="4486" actId="47"/>
        <pc:sldMkLst>
          <pc:docMk/>
          <pc:sldMk cId="2962794452" sldId="292"/>
        </pc:sldMkLst>
      </pc:sldChg>
      <pc:sldChg chg="del">
        <pc:chgData name="Nadie GEORGET" userId="fcec0fba-0b3f-4ccd-a0fe-38d7af3dc7de" providerId="ADAL" clId="{6DAF927C-F3AB-4948-AF46-4525D4EEF0B0}" dt="2023-03-23T16:10:25.778" v="5429" actId="47"/>
        <pc:sldMkLst>
          <pc:docMk/>
          <pc:sldMk cId="1295289147" sldId="293"/>
        </pc:sldMkLst>
      </pc:sldChg>
      <pc:sldChg chg="modSp mod ord">
        <pc:chgData name="Nadie GEORGET" userId="fcec0fba-0b3f-4ccd-a0fe-38d7af3dc7de" providerId="ADAL" clId="{6DAF927C-F3AB-4948-AF46-4525D4EEF0B0}" dt="2023-03-23T16:47:18.136" v="6657" actId="113"/>
        <pc:sldMkLst>
          <pc:docMk/>
          <pc:sldMk cId="3534117882" sldId="294"/>
        </pc:sldMkLst>
        <pc:spChg chg="mod">
          <ac:chgData name="Nadie GEORGET" userId="fcec0fba-0b3f-4ccd-a0fe-38d7af3dc7de" providerId="ADAL" clId="{6DAF927C-F3AB-4948-AF46-4525D4EEF0B0}" dt="2023-03-23T13:42:42.497" v="2140" actId="20577"/>
          <ac:spMkLst>
            <pc:docMk/>
            <pc:sldMk cId="3534117882" sldId="294"/>
            <ac:spMk id="2" creationId="{39A2A235-533B-374F-0EB1-0CEECBD0F853}"/>
          </ac:spMkLst>
        </pc:spChg>
        <pc:spChg chg="mod">
          <ac:chgData name="Nadie GEORGET" userId="fcec0fba-0b3f-4ccd-a0fe-38d7af3dc7de" providerId="ADAL" clId="{6DAF927C-F3AB-4948-AF46-4525D4EEF0B0}" dt="2023-03-23T16:47:18.136" v="6657" actId="113"/>
          <ac:spMkLst>
            <pc:docMk/>
            <pc:sldMk cId="3534117882" sldId="294"/>
            <ac:spMk id="3" creationId="{0CAE5549-3CED-EC95-A0E7-7B44A6B0CD24}"/>
          </ac:spMkLst>
        </pc:spChg>
      </pc:sldChg>
      <pc:sldChg chg="modSp mod">
        <pc:chgData name="Nadie GEORGET" userId="fcec0fba-0b3f-4ccd-a0fe-38d7af3dc7de" providerId="ADAL" clId="{6DAF927C-F3AB-4948-AF46-4525D4EEF0B0}" dt="2023-03-23T14:10:15.420" v="3442" actId="27636"/>
        <pc:sldMkLst>
          <pc:docMk/>
          <pc:sldMk cId="3521623027" sldId="295"/>
        </pc:sldMkLst>
        <pc:spChg chg="mod">
          <ac:chgData name="Nadie GEORGET" userId="fcec0fba-0b3f-4ccd-a0fe-38d7af3dc7de" providerId="ADAL" clId="{6DAF927C-F3AB-4948-AF46-4525D4EEF0B0}" dt="2023-03-23T14:10:15.420" v="3442" actId="27636"/>
          <ac:spMkLst>
            <pc:docMk/>
            <pc:sldMk cId="3521623027" sldId="295"/>
            <ac:spMk id="2" creationId="{00000000-0000-0000-0000-000000000000}"/>
          </ac:spMkLst>
        </pc:spChg>
        <pc:spChg chg="mod">
          <ac:chgData name="Nadie GEORGET" userId="fcec0fba-0b3f-4ccd-a0fe-38d7af3dc7de" providerId="ADAL" clId="{6DAF927C-F3AB-4948-AF46-4525D4EEF0B0}" dt="2023-03-23T13:49:14.106" v="2268" actId="14100"/>
          <ac:spMkLst>
            <pc:docMk/>
            <pc:sldMk cId="3521623027" sldId="295"/>
            <ac:spMk id="3" creationId="{00000000-0000-0000-0000-000000000000}"/>
          </ac:spMkLst>
        </pc:spChg>
      </pc:sldChg>
      <pc:sldChg chg="del">
        <pc:chgData name="Nadie GEORGET" userId="fcec0fba-0b3f-4ccd-a0fe-38d7af3dc7de" providerId="ADAL" clId="{6DAF927C-F3AB-4948-AF46-4525D4EEF0B0}" dt="2023-03-23T15:50:46.825" v="4742" actId="47"/>
        <pc:sldMkLst>
          <pc:docMk/>
          <pc:sldMk cId="3871436702" sldId="296"/>
        </pc:sldMkLst>
      </pc:sldChg>
      <pc:sldChg chg="del">
        <pc:chgData name="Nadie GEORGET" userId="fcec0fba-0b3f-4ccd-a0fe-38d7af3dc7de" providerId="ADAL" clId="{6DAF927C-F3AB-4948-AF46-4525D4EEF0B0}" dt="2023-03-23T16:39:40.202" v="6262" actId="47"/>
        <pc:sldMkLst>
          <pc:docMk/>
          <pc:sldMk cId="2237423218" sldId="298"/>
        </pc:sldMkLst>
      </pc:sldChg>
      <pc:sldChg chg="modSp mod">
        <pc:chgData name="Nadie GEORGET" userId="fcec0fba-0b3f-4ccd-a0fe-38d7af3dc7de" providerId="ADAL" clId="{6DAF927C-F3AB-4948-AF46-4525D4EEF0B0}" dt="2023-03-23T15:55:06.512" v="4942" actId="20577"/>
        <pc:sldMkLst>
          <pc:docMk/>
          <pc:sldMk cId="938856980" sldId="300"/>
        </pc:sldMkLst>
        <pc:spChg chg="mod">
          <ac:chgData name="Nadie GEORGET" userId="fcec0fba-0b3f-4ccd-a0fe-38d7af3dc7de" providerId="ADAL" clId="{6DAF927C-F3AB-4948-AF46-4525D4EEF0B0}" dt="2023-03-23T15:55:06.512" v="4942" actId="20577"/>
          <ac:spMkLst>
            <pc:docMk/>
            <pc:sldMk cId="938856980" sldId="300"/>
            <ac:spMk id="3" creationId="{00000000-0000-0000-0000-000000000000}"/>
          </ac:spMkLst>
        </pc:spChg>
      </pc:sldChg>
      <pc:sldChg chg="addSp delSp modSp mod">
        <pc:chgData name="Nadie GEORGET" userId="fcec0fba-0b3f-4ccd-a0fe-38d7af3dc7de" providerId="ADAL" clId="{6DAF927C-F3AB-4948-AF46-4525D4EEF0B0}" dt="2023-03-23T16:09:59.711" v="5427" actId="113"/>
        <pc:sldMkLst>
          <pc:docMk/>
          <pc:sldMk cId="3465213024" sldId="301"/>
        </pc:sldMkLst>
        <pc:spChg chg="mod">
          <ac:chgData name="Nadie GEORGET" userId="fcec0fba-0b3f-4ccd-a0fe-38d7af3dc7de" providerId="ADAL" clId="{6DAF927C-F3AB-4948-AF46-4525D4EEF0B0}" dt="2023-03-23T16:04:10.736" v="5093" actId="20577"/>
          <ac:spMkLst>
            <pc:docMk/>
            <pc:sldMk cId="3465213024" sldId="301"/>
            <ac:spMk id="3" creationId="{EC8F158D-67A1-4F57-A937-DA5A2A94B1DB}"/>
          </ac:spMkLst>
        </pc:spChg>
        <pc:spChg chg="add mod">
          <ac:chgData name="Nadie GEORGET" userId="fcec0fba-0b3f-4ccd-a0fe-38d7af3dc7de" providerId="ADAL" clId="{6DAF927C-F3AB-4948-AF46-4525D4EEF0B0}" dt="2023-03-23T16:09:59.711" v="5427" actId="113"/>
          <ac:spMkLst>
            <pc:docMk/>
            <pc:sldMk cId="3465213024" sldId="301"/>
            <ac:spMk id="4" creationId="{D7332B74-2C8D-B899-73A8-52C1427CC4BD}"/>
          </ac:spMkLst>
        </pc:spChg>
        <pc:picChg chg="del">
          <ac:chgData name="Nadie GEORGET" userId="fcec0fba-0b3f-4ccd-a0fe-38d7af3dc7de" providerId="ADAL" clId="{6DAF927C-F3AB-4948-AF46-4525D4EEF0B0}" dt="2023-03-23T15:58:47.675" v="4997" actId="478"/>
          <ac:picMkLst>
            <pc:docMk/>
            <pc:sldMk cId="3465213024" sldId="301"/>
            <ac:picMk id="5" creationId="{97B5CF4F-C0A7-7F69-CA67-478B913F63CF}"/>
          </ac:picMkLst>
        </pc:picChg>
      </pc:sldChg>
      <pc:sldChg chg="del">
        <pc:chgData name="Nadie GEORGET" userId="fcec0fba-0b3f-4ccd-a0fe-38d7af3dc7de" providerId="ADAL" clId="{6DAF927C-F3AB-4948-AF46-4525D4EEF0B0}" dt="2023-03-23T16:10:37.806" v="5430" actId="47"/>
        <pc:sldMkLst>
          <pc:docMk/>
          <pc:sldMk cId="2668358173" sldId="302"/>
        </pc:sldMkLst>
      </pc:sldChg>
      <pc:sldChg chg="del">
        <pc:chgData name="Nadie GEORGET" userId="fcec0fba-0b3f-4ccd-a0fe-38d7af3dc7de" providerId="ADAL" clId="{6DAF927C-F3AB-4948-AF46-4525D4EEF0B0}" dt="2023-03-23T16:10:20.609" v="5428" actId="47"/>
        <pc:sldMkLst>
          <pc:docMk/>
          <pc:sldMk cId="1715080214" sldId="303"/>
        </pc:sldMkLst>
      </pc:sldChg>
      <pc:sldChg chg="del">
        <pc:chgData name="Nadie GEORGET" userId="fcec0fba-0b3f-4ccd-a0fe-38d7af3dc7de" providerId="ADAL" clId="{6DAF927C-F3AB-4948-AF46-4525D4EEF0B0}" dt="2023-03-23T16:10:41.191" v="5431" actId="47"/>
        <pc:sldMkLst>
          <pc:docMk/>
          <pc:sldMk cId="4041474371" sldId="304"/>
        </pc:sldMkLst>
      </pc:sldChg>
      <pc:sldChg chg="addSp delSp modSp mod">
        <pc:chgData name="Nadie GEORGET" userId="fcec0fba-0b3f-4ccd-a0fe-38d7af3dc7de" providerId="ADAL" clId="{6DAF927C-F3AB-4948-AF46-4525D4EEF0B0}" dt="2023-03-23T17:15:53.638" v="8034" actId="20577"/>
        <pc:sldMkLst>
          <pc:docMk/>
          <pc:sldMk cId="1960822324" sldId="305"/>
        </pc:sldMkLst>
        <pc:spChg chg="mod">
          <ac:chgData name="Nadie GEORGET" userId="fcec0fba-0b3f-4ccd-a0fe-38d7af3dc7de" providerId="ADAL" clId="{6DAF927C-F3AB-4948-AF46-4525D4EEF0B0}" dt="2023-03-23T17:15:53.638" v="8034" actId="20577"/>
          <ac:spMkLst>
            <pc:docMk/>
            <pc:sldMk cId="1960822324" sldId="305"/>
            <ac:spMk id="2" creationId="{00000000-0000-0000-0000-000000000000}"/>
          </ac:spMkLst>
        </pc:spChg>
        <pc:spChg chg="del mod">
          <ac:chgData name="Nadie GEORGET" userId="fcec0fba-0b3f-4ccd-a0fe-38d7af3dc7de" providerId="ADAL" clId="{6DAF927C-F3AB-4948-AF46-4525D4EEF0B0}" dt="2023-03-23T16:42:24.288" v="6377" actId="478"/>
          <ac:spMkLst>
            <pc:docMk/>
            <pc:sldMk cId="1960822324" sldId="305"/>
            <ac:spMk id="3" creationId="{00000000-0000-0000-0000-000000000000}"/>
          </ac:spMkLst>
        </pc:spChg>
        <pc:spChg chg="add del mod">
          <ac:chgData name="Nadie GEORGET" userId="fcec0fba-0b3f-4ccd-a0fe-38d7af3dc7de" providerId="ADAL" clId="{6DAF927C-F3AB-4948-AF46-4525D4EEF0B0}" dt="2023-03-23T16:42:35.032" v="6379" actId="478"/>
          <ac:spMkLst>
            <pc:docMk/>
            <pc:sldMk cId="1960822324" sldId="305"/>
            <ac:spMk id="5" creationId="{49693470-7628-EE01-A669-77C9ACAE0FA3}"/>
          </ac:spMkLst>
        </pc:spChg>
        <pc:spChg chg="add mod">
          <ac:chgData name="Nadie GEORGET" userId="fcec0fba-0b3f-4ccd-a0fe-38d7af3dc7de" providerId="ADAL" clId="{6DAF927C-F3AB-4948-AF46-4525D4EEF0B0}" dt="2023-03-23T17:15:00.515" v="7980" actId="1076"/>
          <ac:spMkLst>
            <pc:docMk/>
            <pc:sldMk cId="1960822324" sldId="305"/>
            <ac:spMk id="6" creationId="{8E359B6D-44CA-D9FA-60DB-920C2447EE01}"/>
          </ac:spMkLst>
        </pc:spChg>
      </pc:sldChg>
      <pc:sldChg chg="modSp mod">
        <pc:chgData name="Nadie GEORGET" userId="fcec0fba-0b3f-4ccd-a0fe-38d7af3dc7de" providerId="ADAL" clId="{6DAF927C-F3AB-4948-AF46-4525D4EEF0B0}" dt="2023-03-23T16:52:35.229" v="6851" actId="255"/>
        <pc:sldMkLst>
          <pc:docMk/>
          <pc:sldMk cId="436755147" sldId="306"/>
        </pc:sldMkLst>
        <pc:spChg chg="mod">
          <ac:chgData name="Nadie GEORGET" userId="fcec0fba-0b3f-4ccd-a0fe-38d7af3dc7de" providerId="ADAL" clId="{6DAF927C-F3AB-4948-AF46-4525D4EEF0B0}" dt="2023-03-23T16:51:07.132" v="6687" actId="20577"/>
          <ac:spMkLst>
            <pc:docMk/>
            <pc:sldMk cId="436755147" sldId="306"/>
            <ac:spMk id="2" creationId="{00000000-0000-0000-0000-000000000000}"/>
          </ac:spMkLst>
        </pc:spChg>
        <pc:spChg chg="mod">
          <ac:chgData name="Nadie GEORGET" userId="fcec0fba-0b3f-4ccd-a0fe-38d7af3dc7de" providerId="ADAL" clId="{6DAF927C-F3AB-4948-AF46-4525D4EEF0B0}" dt="2023-03-23T16:52:35.229" v="6851" actId="255"/>
          <ac:spMkLst>
            <pc:docMk/>
            <pc:sldMk cId="436755147" sldId="306"/>
            <ac:spMk id="3" creationId="{00000000-0000-0000-0000-000000000000}"/>
          </ac:spMkLst>
        </pc:spChg>
      </pc:sldChg>
      <pc:sldChg chg="modSp mod">
        <pc:chgData name="Nadie GEORGET" userId="fcec0fba-0b3f-4ccd-a0fe-38d7af3dc7de" providerId="ADAL" clId="{6DAF927C-F3AB-4948-AF46-4525D4EEF0B0}" dt="2023-03-23T17:13:35.241" v="7971" actId="1076"/>
        <pc:sldMkLst>
          <pc:docMk/>
          <pc:sldMk cId="1765709019" sldId="307"/>
        </pc:sldMkLst>
        <pc:spChg chg="mod">
          <ac:chgData name="Nadie GEORGET" userId="fcec0fba-0b3f-4ccd-a0fe-38d7af3dc7de" providerId="ADAL" clId="{6DAF927C-F3AB-4948-AF46-4525D4EEF0B0}" dt="2023-03-23T17:13:35.241" v="7971" actId="1076"/>
          <ac:spMkLst>
            <pc:docMk/>
            <pc:sldMk cId="1765709019" sldId="307"/>
            <ac:spMk id="2" creationId="{3B9D54EF-3116-6950-650B-D78E6C23A5C6}"/>
          </ac:spMkLst>
        </pc:spChg>
      </pc:sldChg>
      <pc:sldChg chg="addSp delSp modSp mod modClrScheme chgLayout">
        <pc:chgData name="Nadie GEORGET" userId="fcec0fba-0b3f-4ccd-a0fe-38d7af3dc7de" providerId="ADAL" clId="{6DAF927C-F3AB-4948-AF46-4525D4EEF0B0}" dt="2023-03-23T15:24:55.978" v="4484" actId="1076"/>
        <pc:sldMkLst>
          <pc:docMk/>
          <pc:sldMk cId="1601426792" sldId="308"/>
        </pc:sldMkLst>
        <pc:spChg chg="del mod ord">
          <ac:chgData name="Nadie GEORGET" userId="fcec0fba-0b3f-4ccd-a0fe-38d7af3dc7de" providerId="ADAL" clId="{6DAF927C-F3AB-4948-AF46-4525D4EEF0B0}" dt="2023-03-23T15:15:18.128" v="4396" actId="478"/>
          <ac:spMkLst>
            <pc:docMk/>
            <pc:sldMk cId="1601426792" sldId="308"/>
            <ac:spMk id="2" creationId="{E48772CC-0C17-A0A6-9A10-D0CDA87599EE}"/>
          </ac:spMkLst>
        </pc:spChg>
        <pc:spChg chg="del mod ord">
          <ac:chgData name="Nadie GEORGET" userId="fcec0fba-0b3f-4ccd-a0fe-38d7af3dc7de" providerId="ADAL" clId="{6DAF927C-F3AB-4948-AF46-4525D4EEF0B0}" dt="2023-03-23T15:13:41.115" v="4333" actId="22"/>
          <ac:spMkLst>
            <pc:docMk/>
            <pc:sldMk cId="1601426792" sldId="308"/>
            <ac:spMk id="3" creationId="{C4FC3280-FA6B-9271-ED9E-730EB651BF9A}"/>
          </ac:spMkLst>
        </pc:spChg>
        <pc:spChg chg="add mod ord">
          <ac:chgData name="Nadie GEORGET" userId="fcec0fba-0b3f-4ccd-a0fe-38d7af3dc7de" providerId="ADAL" clId="{6DAF927C-F3AB-4948-AF46-4525D4EEF0B0}" dt="2023-03-23T15:23:15.293" v="4468" actId="1076"/>
          <ac:spMkLst>
            <pc:docMk/>
            <pc:sldMk cId="1601426792" sldId="308"/>
            <ac:spMk id="4" creationId="{D0C5D38B-40D7-B425-5943-DA533F637F44}"/>
          </ac:spMkLst>
        </pc:spChg>
        <pc:spChg chg="add mod ord">
          <ac:chgData name="Nadie GEORGET" userId="fcec0fba-0b3f-4ccd-a0fe-38d7af3dc7de" providerId="ADAL" clId="{6DAF927C-F3AB-4948-AF46-4525D4EEF0B0}" dt="2023-03-23T15:24:39.571" v="4482" actId="1076"/>
          <ac:spMkLst>
            <pc:docMk/>
            <pc:sldMk cId="1601426792" sldId="308"/>
            <ac:spMk id="5" creationId="{21D5D1C6-6EE9-6F84-23F0-A8FCA8A70B1D}"/>
          </ac:spMkLst>
        </pc:spChg>
        <pc:spChg chg="add del mod ord">
          <ac:chgData name="Nadie GEORGET" userId="fcec0fba-0b3f-4ccd-a0fe-38d7af3dc7de" providerId="ADAL" clId="{6DAF927C-F3AB-4948-AF46-4525D4EEF0B0}" dt="2023-03-23T15:14:00.080" v="4336" actId="22"/>
          <ac:spMkLst>
            <pc:docMk/>
            <pc:sldMk cId="1601426792" sldId="308"/>
            <ac:spMk id="6" creationId="{462ACA55-3173-4469-9242-6FD4C5A6676B}"/>
          </ac:spMkLst>
        </pc:spChg>
        <pc:spChg chg="add del mod">
          <ac:chgData name="Nadie GEORGET" userId="fcec0fba-0b3f-4ccd-a0fe-38d7af3dc7de" providerId="ADAL" clId="{6DAF927C-F3AB-4948-AF46-4525D4EEF0B0}" dt="2023-03-23T15:15:21.021" v="4397" actId="478"/>
          <ac:spMkLst>
            <pc:docMk/>
            <pc:sldMk cId="1601426792" sldId="308"/>
            <ac:spMk id="12" creationId="{D492925B-FEBB-8513-0166-911D6D427A1B}"/>
          </ac:spMkLst>
        </pc:spChg>
        <pc:spChg chg="add del mod">
          <ac:chgData name="Nadie GEORGET" userId="fcec0fba-0b3f-4ccd-a0fe-38d7af3dc7de" providerId="ADAL" clId="{6DAF927C-F3AB-4948-AF46-4525D4EEF0B0}" dt="2023-03-23T15:24:21.057" v="4478" actId="478"/>
          <ac:spMkLst>
            <pc:docMk/>
            <pc:sldMk cId="1601426792" sldId="308"/>
            <ac:spMk id="16" creationId="{0B7BEF6A-205D-BD8B-118D-1DC6194A939B}"/>
          </ac:spMkLst>
        </pc:spChg>
        <pc:picChg chg="add mod ord">
          <ac:chgData name="Nadie GEORGET" userId="fcec0fba-0b3f-4ccd-a0fe-38d7af3dc7de" providerId="ADAL" clId="{6DAF927C-F3AB-4948-AF46-4525D4EEF0B0}" dt="2023-03-23T15:21:33.173" v="4429" actId="1076"/>
          <ac:picMkLst>
            <pc:docMk/>
            <pc:sldMk cId="1601426792" sldId="308"/>
            <ac:picMk id="8" creationId="{7A13024C-0865-C112-0A56-3169F7669DEE}"/>
          </ac:picMkLst>
        </pc:picChg>
        <pc:picChg chg="add del mod ord">
          <ac:chgData name="Nadie GEORGET" userId="fcec0fba-0b3f-4ccd-a0fe-38d7af3dc7de" providerId="ADAL" clId="{6DAF927C-F3AB-4948-AF46-4525D4EEF0B0}" dt="2023-03-23T15:24:08.725" v="4474" actId="478"/>
          <ac:picMkLst>
            <pc:docMk/>
            <pc:sldMk cId="1601426792" sldId="308"/>
            <ac:picMk id="10" creationId="{A30D3F73-36D3-DCD8-51EC-18FA26A595BF}"/>
          </ac:picMkLst>
        </pc:picChg>
        <pc:picChg chg="add mod">
          <ac:chgData name="Nadie GEORGET" userId="fcec0fba-0b3f-4ccd-a0fe-38d7af3dc7de" providerId="ADAL" clId="{6DAF927C-F3AB-4948-AF46-4525D4EEF0B0}" dt="2023-03-23T15:24:52.337" v="4483" actId="1076"/>
          <ac:picMkLst>
            <pc:docMk/>
            <pc:sldMk cId="1601426792" sldId="308"/>
            <ac:picMk id="14" creationId="{816A8217-AAE9-78F2-D793-F4B216EF936C}"/>
          </ac:picMkLst>
        </pc:picChg>
        <pc:picChg chg="add mod">
          <ac:chgData name="Nadie GEORGET" userId="fcec0fba-0b3f-4ccd-a0fe-38d7af3dc7de" providerId="ADAL" clId="{6DAF927C-F3AB-4948-AF46-4525D4EEF0B0}" dt="2023-03-23T15:24:55.978" v="4484" actId="1076"/>
          <ac:picMkLst>
            <pc:docMk/>
            <pc:sldMk cId="1601426792" sldId="308"/>
            <ac:picMk id="1026" creationId="{C5B0EFD0-98B6-F2CA-8C0E-0877542DCE08}"/>
          </ac:picMkLst>
        </pc:picChg>
      </pc:sldChg>
      <pc:sldChg chg="modSp new mod">
        <pc:chgData name="Nadie GEORGET" userId="fcec0fba-0b3f-4ccd-a0fe-38d7af3dc7de" providerId="ADAL" clId="{6DAF927C-F3AB-4948-AF46-4525D4EEF0B0}" dt="2023-03-23T15:55:51.332" v="4965" actId="1076"/>
        <pc:sldMkLst>
          <pc:docMk/>
          <pc:sldMk cId="4261754882" sldId="309"/>
        </pc:sldMkLst>
        <pc:spChg chg="mod">
          <ac:chgData name="Nadie GEORGET" userId="fcec0fba-0b3f-4ccd-a0fe-38d7af3dc7de" providerId="ADAL" clId="{6DAF927C-F3AB-4948-AF46-4525D4EEF0B0}" dt="2023-03-23T15:55:51.332" v="4965" actId="1076"/>
          <ac:spMkLst>
            <pc:docMk/>
            <pc:sldMk cId="4261754882" sldId="309"/>
            <ac:spMk id="2" creationId="{5C9C55BE-5F38-2947-8893-335D5BA9B834}"/>
          </ac:spMkLst>
        </pc:spChg>
        <pc:spChg chg="mod">
          <ac:chgData name="Nadie GEORGET" userId="fcec0fba-0b3f-4ccd-a0fe-38d7af3dc7de" providerId="ADAL" clId="{6DAF927C-F3AB-4948-AF46-4525D4EEF0B0}" dt="2023-03-23T15:47:31.359" v="4720" actId="20577"/>
          <ac:spMkLst>
            <pc:docMk/>
            <pc:sldMk cId="4261754882" sldId="309"/>
            <ac:spMk id="3" creationId="{11292BC8-7EA3-CEA1-E59B-59113F6D6AA3}"/>
          </ac:spMkLst>
        </pc:spChg>
      </pc:sldChg>
      <pc:sldChg chg="modSp new mod">
        <pc:chgData name="Nadie GEORGET" userId="fcec0fba-0b3f-4ccd-a0fe-38d7af3dc7de" providerId="ADAL" clId="{6DAF927C-F3AB-4948-AF46-4525D4EEF0B0}" dt="2023-03-23T17:14:01.943" v="7975" actId="255"/>
        <pc:sldMkLst>
          <pc:docMk/>
          <pc:sldMk cId="2689803272" sldId="310"/>
        </pc:sldMkLst>
        <pc:spChg chg="mod">
          <ac:chgData name="Nadie GEORGET" userId="fcec0fba-0b3f-4ccd-a0fe-38d7af3dc7de" providerId="ADAL" clId="{6DAF927C-F3AB-4948-AF46-4525D4EEF0B0}" dt="2023-03-23T17:14:01.943" v="7975" actId="255"/>
          <ac:spMkLst>
            <pc:docMk/>
            <pc:sldMk cId="2689803272" sldId="310"/>
            <ac:spMk id="2" creationId="{94E805AB-66FD-0C71-42DE-D34211E0116C}"/>
          </ac:spMkLst>
        </pc:spChg>
        <pc:spChg chg="mod">
          <ac:chgData name="Nadie GEORGET" userId="fcec0fba-0b3f-4ccd-a0fe-38d7af3dc7de" providerId="ADAL" clId="{6DAF927C-F3AB-4948-AF46-4525D4EEF0B0}" dt="2023-03-23T17:02:20.489" v="7475" actId="14100"/>
          <ac:spMkLst>
            <pc:docMk/>
            <pc:sldMk cId="2689803272" sldId="310"/>
            <ac:spMk id="3" creationId="{8C04718B-88CE-6C56-EC1F-F90977B19C7D}"/>
          </ac:spMkLst>
        </pc:spChg>
      </pc:sldChg>
      <pc:sldChg chg="modSp new mod">
        <pc:chgData name="Nadie GEORGET" userId="fcec0fba-0b3f-4ccd-a0fe-38d7af3dc7de" providerId="ADAL" clId="{6DAF927C-F3AB-4948-AF46-4525D4EEF0B0}" dt="2023-03-27T07:25:05.883" v="8197" actId="1076"/>
        <pc:sldMkLst>
          <pc:docMk/>
          <pc:sldMk cId="3335243595" sldId="311"/>
        </pc:sldMkLst>
        <pc:spChg chg="mod">
          <ac:chgData name="Nadie GEORGET" userId="fcec0fba-0b3f-4ccd-a0fe-38d7af3dc7de" providerId="ADAL" clId="{6DAF927C-F3AB-4948-AF46-4525D4EEF0B0}" dt="2023-03-27T07:23:43.331" v="8065" actId="113"/>
          <ac:spMkLst>
            <pc:docMk/>
            <pc:sldMk cId="3335243595" sldId="311"/>
            <ac:spMk id="2" creationId="{D3EC6DB5-4861-3FEC-5AF4-E513B43EB5FB}"/>
          </ac:spMkLst>
        </pc:spChg>
        <pc:spChg chg="mod">
          <ac:chgData name="Nadie GEORGET" userId="fcec0fba-0b3f-4ccd-a0fe-38d7af3dc7de" providerId="ADAL" clId="{6DAF927C-F3AB-4948-AF46-4525D4EEF0B0}" dt="2023-03-27T07:25:05.883" v="8197" actId="1076"/>
          <ac:spMkLst>
            <pc:docMk/>
            <pc:sldMk cId="3335243595" sldId="311"/>
            <ac:spMk id="3" creationId="{8DF08B98-9489-31AA-AF4F-F3A83FC31F0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13903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4863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240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653190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439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25433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9459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102534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61126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790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089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27/03/2023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325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27/03/2023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55973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27/03/2023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18055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77917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71558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27/03/2023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95893582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ase-donnees-publique.medicaments.gouv.fr/affichageDoc.php?specid=62013136&amp;typedoc=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has-sante.fr/upload/docs/application/pdf/2022-01/liste_echelles_acceptees_2022.pdf" TargetMode="External"/><Relationship Id="rId2" Type="http://schemas.openxmlformats.org/officeDocument/2006/relationships/hyperlink" Target="https://www.has-sante.fr/upload/docs/application/pdf/2009-01/douleur_chronique_recommandation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as-sante.fr/jcms/p_3412606/fr/un-nouveau-parcours-de-sante-pour-la-personne-presentant-une-douleur-chronique#_ftnref1" TargetMode="External"/><Relationship Id="rId2" Type="http://schemas.openxmlformats.org/officeDocument/2006/relationships/hyperlink" Target="https://has-sante.fr/jcms/p_3412606/fr/un-nouveau-parcours-de-sante-pour-la-personne-presentant-une-douleur-chronique#_ftn1" TargetMode="External"/><Relationship Id="rId1" Type="http://schemas.openxmlformats.org/officeDocument/2006/relationships/slideLayout" Target="../slideLayouts/slideLayout2.xml"/><Relationship Id="rId4" Type="http://schemas.openxmlformats.org/officeDocument/2006/relationships/hyperlink" Target="http://www.has-sante.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has-sante.fr/upload/docs/application/pdf/2009-01/douleur_chronique_recommandations.pdf"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as-sante.fr/upload/docs/application/pdf/2022-01/liste_echelles_acceptees_2022.pdf" TargetMode="External"/><Relationship Id="rId2" Type="http://schemas.openxmlformats.org/officeDocument/2006/relationships/hyperlink" Target="http://www.has-sante.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03894" y="413285"/>
            <a:ext cx="9474926" cy="2545576"/>
          </a:xfrm>
        </p:spPr>
        <p:txBody>
          <a:bodyPr anchor="ctr">
            <a:noAutofit/>
          </a:bodyPr>
          <a:lstStyle/>
          <a:p>
            <a:pPr algn="ctr"/>
            <a:r>
              <a:rPr lang="fr-FR" sz="3200" b="1" dirty="0"/>
              <a:t>Formation au protocole de coopération</a:t>
            </a:r>
            <a:r>
              <a:rPr lang="fr-FR" sz="3200" dirty="0"/>
              <a:t>:</a:t>
            </a:r>
            <a:br>
              <a:rPr lang="fr-FR" sz="3200" dirty="0"/>
            </a:br>
            <a:br>
              <a:rPr lang="fr-FR" sz="3200" dirty="0"/>
            </a:br>
            <a:r>
              <a:rPr lang="fr-FR" sz="2400" i="1" dirty="0"/>
              <a:t>Renouvellement et adaptation des antalgiques prescrits </a:t>
            </a:r>
            <a:br>
              <a:rPr lang="fr-FR" sz="2400" i="1" dirty="0"/>
            </a:br>
            <a:r>
              <a:rPr lang="fr-FR" sz="2400" i="1" dirty="0"/>
              <a:t>par le délégant pour une douleur chronique</a:t>
            </a:r>
            <a:br>
              <a:rPr lang="fr-FR" sz="2400" i="1" dirty="0"/>
            </a:br>
            <a:br>
              <a:rPr lang="fr-FR" sz="2400" i="1" dirty="0"/>
            </a:br>
            <a:r>
              <a:rPr lang="fr-FR" sz="1800" i="1" dirty="0">
                <a:solidFill>
                  <a:srgbClr val="FF0000"/>
                </a:solidFill>
              </a:rPr>
              <a:t>A l’exclusion de tout patient déjà traité par antalgiques opioïdes (faibles ou forts) et les patients ayant des associations de plusieurs antalgiques</a:t>
            </a: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JJ/MM/2023</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0C5D38B-40D7-B425-5943-DA533F637F44}"/>
              </a:ext>
            </a:extLst>
          </p:cNvPr>
          <p:cNvSpPr>
            <a:spLocks noGrp="1"/>
          </p:cNvSpPr>
          <p:nvPr>
            <p:ph type="body" idx="1"/>
          </p:nvPr>
        </p:nvSpPr>
        <p:spPr>
          <a:xfrm>
            <a:off x="2967487" y="449419"/>
            <a:ext cx="8514272" cy="576262"/>
          </a:xfrm>
        </p:spPr>
        <p:txBody>
          <a:bodyPr/>
          <a:lstStyle/>
          <a:p>
            <a:r>
              <a:rPr lang="fr-FR" sz="1200" b="1" dirty="0"/>
              <a:t>Echelle d’autoévaluation EN: le patient nécessite une prise en charge de la douleur si EN ≥ 4/10</a:t>
            </a:r>
          </a:p>
        </p:txBody>
      </p:sp>
      <p:pic>
        <p:nvPicPr>
          <p:cNvPr id="8" name="Espace réservé du contenu 7">
            <a:extLst>
              <a:ext uri="{FF2B5EF4-FFF2-40B4-BE49-F238E27FC236}">
                <a16:creationId xmlns:a16="http://schemas.microsoft.com/office/drawing/2014/main" id="{7A13024C-0865-C112-0A56-3169F7669DEE}"/>
              </a:ext>
            </a:extLst>
          </p:cNvPr>
          <p:cNvPicPr>
            <a:picLocks noGrp="1" noChangeAspect="1"/>
          </p:cNvPicPr>
          <p:nvPr>
            <p:ph sz="half" idx="2"/>
          </p:nvPr>
        </p:nvPicPr>
        <p:blipFill>
          <a:blip r:embed="rId2"/>
          <a:stretch>
            <a:fillRect/>
          </a:stretch>
        </p:blipFill>
        <p:spPr>
          <a:xfrm>
            <a:off x="4134478" y="1163941"/>
            <a:ext cx="4955338" cy="877783"/>
          </a:xfrm>
        </p:spPr>
      </p:pic>
      <p:sp>
        <p:nvSpPr>
          <p:cNvPr id="5" name="Espace réservé du texte 4">
            <a:extLst>
              <a:ext uri="{FF2B5EF4-FFF2-40B4-BE49-F238E27FC236}">
                <a16:creationId xmlns:a16="http://schemas.microsoft.com/office/drawing/2014/main" id="{21D5D1C6-6EE9-6F84-23F0-A8FCA8A70B1D}"/>
              </a:ext>
            </a:extLst>
          </p:cNvPr>
          <p:cNvSpPr>
            <a:spLocks noGrp="1"/>
          </p:cNvSpPr>
          <p:nvPr>
            <p:ph type="body" sz="quarter" idx="3"/>
          </p:nvPr>
        </p:nvSpPr>
        <p:spPr>
          <a:xfrm>
            <a:off x="2044463" y="2337822"/>
            <a:ext cx="9808234" cy="576262"/>
          </a:xfrm>
        </p:spPr>
        <p:txBody>
          <a:bodyPr/>
          <a:lstStyle/>
          <a:p>
            <a:r>
              <a:rPr lang="fr-FR" sz="1200" b="1" dirty="0"/>
              <a:t>Echelle d’hétéroévaluation Algoplus : le patient nécessite une prise en charge de la douleur si le score est supérieur ou égal à 2</a:t>
            </a:r>
          </a:p>
        </p:txBody>
      </p:sp>
      <p:pic>
        <p:nvPicPr>
          <p:cNvPr id="14" name="Image 13">
            <a:extLst>
              <a:ext uri="{FF2B5EF4-FFF2-40B4-BE49-F238E27FC236}">
                <a16:creationId xmlns:a16="http://schemas.microsoft.com/office/drawing/2014/main" id="{816A8217-AAE9-78F2-D793-F4B216EF936C}"/>
              </a:ext>
            </a:extLst>
          </p:cNvPr>
          <p:cNvPicPr>
            <a:picLocks noChangeAspect="1"/>
          </p:cNvPicPr>
          <p:nvPr/>
        </p:nvPicPr>
        <p:blipFill>
          <a:blip r:embed="rId3"/>
          <a:stretch>
            <a:fillRect/>
          </a:stretch>
        </p:blipFill>
        <p:spPr>
          <a:xfrm>
            <a:off x="7526366" y="4226225"/>
            <a:ext cx="3385922" cy="2468901"/>
          </a:xfrm>
          <a:prstGeom prst="rect">
            <a:avLst/>
          </a:prstGeom>
        </p:spPr>
      </p:pic>
      <p:pic>
        <p:nvPicPr>
          <p:cNvPr id="1026" name="Picture 2" descr="ALGOPLUS | prejavet.com">
            <a:extLst>
              <a:ext uri="{FF2B5EF4-FFF2-40B4-BE49-F238E27FC236}">
                <a16:creationId xmlns:a16="http://schemas.microsoft.com/office/drawing/2014/main" id="{C5B0EFD0-98B6-F2CA-8C0E-0877542DCE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2975" y="3040083"/>
            <a:ext cx="4873391" cy="3655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42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5340" y="563726"/>
            <a:ext cx="9599075" cy="859633"/>
          </a:xfrm>
        </p:spPr>
        <p:txBody>
          <a:bodyPr>
            <a:normAutofit fontScale="90000"/>
          </a:bodyPr>
          <a:lstStyle/>
          <a:p>
            <a:r>
              <a:rPr lang="fr-FR" dirty="0"/>
              <a:t>Objectif 4. La classification des antalgiques </a:t>
            </a:r>
          </a:p>
        </p:txBody>
      </p:sp>
      <p:pic>
        <p:nvPicPr>
          <p:cNvPr id="2050" name="Picture 2">
            <a:extLst>
              <a:ext uri="{FF2B5EF4-FFF2-40B4-BE49-F238E27FC236}">
                <a16:creationId xmlns:a16="http://schemas.microsoft.com/office/drawing/2014/main" id="{80630998-2C76-AADA-D974-CCF5B69975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7858" y="1853502"/>
            <a:ext cx="6900672" cy="461467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3D2E675-EC95-703F-ED39-E242229254CF}"/>
              </a:ext>
            </a:extLst>
          </p:cNvPr>
          <p:cNvSpPr/>
          <p:nvPr/>
        </p:nvSpPr>
        <p:spPr>
          <a:xfrm>
            <a:off x="7365913" y="4539933"/>
            <a:ext cx="1043796" cy="2329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7030A0">
                    <a:alpha val="88000"/>
                  </a:srgbClr>
                </a:solidFill>
              </a:rPr>
              <a:t>Acupan</a:t>
            </a:r>
          </a:p>
        </p:txBody>
      </p:sp>
    </p:spTree>
    <p:extLst>
      <p:ext uri="{BB962C8B-B14F-4D97-AF65-F5344CB8AC3E}">
        <p14:creationId xmlns:p14="http://schemas.microsoft.com/office/powerpoint/2010/main" val="886654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EC6DB5-4861-3FEC-5AF4-E513B43EB5FB}"/>
              </a:ext>
            </a:extLst>
          </p:cNvPr>
          <p:cNvSpPr>
            <a:spLocks noGrp="1"/>
          </p:cNvSpPr>
          <p:nvPr>
            <p:ph type="title"/>
          </p:nvPr>
        </p:nvSpPr>
        <p:spPr/>
        <p:txBody>
          <a:bodyPr>
            <a:normAutofit/>
          </a:bodyPr>
          <a:lstStyle/>
          <a:p>
            <a:r>
              <a:rPr lang="fr-FR" sz="2800" b="1" dirty="0"/>
              <a:t>Les antalgiques locaux</a:t>
            </a:r>
          </a:p>
        </p:txBody>
      </p:sp>
      <p:sp>
        <p:nvSpPr>
          <p:cNvPr id="3" name="Espace réservé du contenu 2">
            <a:extLst>
              <a:ext uri="{FF2B5EF4-FFF2-40B4-BE49-F238E27FC236}">
                <a16:creationId xmlns:a16="http://schemas.microsoft.com/office/drawing/2014/main" id="{8DF08B98-9489-31AA-AF4F-F3A83FC31F0C}"/>
              </a:ext>
            </a:extLst>
          </p:cNvPr>
          <p:cNvSpPr>
            <a:spLocks noGrp="1"/>
          </p:cNvSpPr>
          <p:nvPr>
            <p:ph idx="1"/>
          </p:nvPr>
        </p:nvSpPr>
        <p:spPr>
          <a:xfrm>
            <a:off x="2592925" y="2392393"/>
            <a:ext cx="8915400" cy="2438400"/>
          </a:xfrm>
        </p:spPr>
        <p:txBody>
          <a:bodyPr>
            <a:normAutofit/>
          </a:bodyPr>
          <a:lstStyle/>
          <a:p>
            <a:r>
              <a:rPr lang="fr-FR" sz="2400" dirty="0"/>
              <a:t>Glace</a:t>
            </a:r>
          </a:p>
          <a:p>
            <a:r>
              <a:rPr lang="fr-FR" sz="2400" dirty="0"/>
              <a:t>Technique d’effleurage cutané</a:t>
            </a:r>
          </a:p>
          <a:p>
            <a:r>
              <a:rPr lang="fr-FR" sz="2400" dirty="0"/>
              <a:t>Massage doux avec huile ou crème de massage</a:t>
            </a:r>
          </a:p>
          <a:p>
            <a:r>
              <a:rPr lang="fr-FR" sz="2400" dirty="0"/>
              <a:t>AINS local sans excéder 7 jours, si prescrit</a:t>
            </a:r>
          </a:p>
        </p:txBody>
      </p:sp>
    </p:spTree>
    <p:extLst>
      <p:ext uri="{BB962C8B-B14F-4D97-AF65-F5344CB8AC3E}">
        <p14:creationId xmlns:p14="http://schemas.microsoft.com/office/powerpoint/2010/main" val="3335243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C55BE-5F38-2947-8893-335D5BA9B834}"/>
              </a:ext>
            </a:extLst>
          </p:cNvPr>
          <p:cNvSpPr>
            <a:spLocks noGrp="1"/>
          </p:cNvSpPr>
          <p:nvPr>
            <p:ph type="title"/>
          </p:nvPr>
        </p:nvSpPr>
        <p:spPr>
          <a:xfrm>
            <a:off x="1897811" y="675868"/>
            <a:ext cx="9606801" cy="1280890"/>
          </a:xfrm>
        </p:spPr>
        <p:txBody>
          <a:bodyPr>
            <a:normAutofit/>
          </a:bodyPr>
          <a:lstStyle/>
          <a:p>
            <a:r>
              <a:rPr lang="fr-FR" sz="3200" dirty="0"/>
              <a:t>Objectif 5. Les caractéristiques du paracétamol</a:t>
            </a:r>
          </a:p>
        </p:txBody>
      </p:sp>
      <p:sp>
        <p:nvSpPr>
          <p:cNvPr id="3" name="Espace réservé du contenu 2">
            <a:extLst>
              <a:ext uri="{FF2B5EF4-FFF2-40B4-BE49-F238E27FC236}">
                <a16:creationId xmlns:a16="http://schemas.microsoft.com/office/drawing/2014/main" id="{11292BC8-7EA3-CEA1-E59B-59113F6D6AA3}"/>
              </a:ext>
            </a:extLst>
          </p:cNvPr>
          <p:cNvSpPr>
            <a:spLocks noGrp="1"/>
          </p:cNvSpPr>
          <p:nvPr>
            <p:ph idx="1"/>
          </p:nvPr>
        </p:nvSpPr>
        <p:spPr/>
        <p:txBody>
          <a:bodyPr/>
          <a:lstStyle/>
          <a:p>
            <a:r>
              <a:rPr lang="fr-FR" dirty="0"/>
              <a:t>Indications thérapeutiques</a:t>
            </a:r>
          </a:p>
          <a:p>
            <a:r>
              <a:rPr lang="fr-FR" dirty="0"/>
              <a:t>Posologie</a:t>
            </a:r>
          </a:p>
          <a:p>
            <a:r>
              <a:rPr lang="fr-FR" dirty="0"/>
              <a:t>Contre-indications</a:t>
            </a:r>
          </a:p>
          <a:p>
            <a:r>
              <a:rPr lang="fr-FR" dirty="0"/>
              <a:t>Effets indésirables</a:t>
            </a:r>
          </a:p>
          <a:p>
            <a:pPr marL="0" indent="0">
              <a:buNone/>
            </a:pPr>
            <a:endParaRPr lang="fr-FR" dirty="0"/>
          </a:p>
          <a:p>
            <a:pPr marL="0" indent="0" algn="ctr">
              <a:buNone/>
            </a:pPr>
            <a:r>
              <a:rPr lang="fr-FR" sz="1400" dirty="0"/>
              <a:t>ANSM – HAS – L’Assurance Maladie</a:t>
            </a:r>
          </a:p>
          <a:p>
            <a:pPr marL="0" indent="0" algn="ctr">
              <a:buNone/>
            </a:pPr>
            <a:r>
              <a:rPr lang="fr-FR" sz="1400" dirty="0">
                <a:hlinkClick r:id="rId2"/>
              </a:rPr>
              <a:t>Résumé des caractéristiques du produit - PARACETAMOL EG 500 mg, comprimé - Base de données publique des médicaments (medicaments.gouv.fr)</a:t>
            </a:r>
            <a:r>
              <a:rPr lang="fr-FR" sz="1400" dirty="0"/>
              <a:t>  màj du 01/08/2022</a:t>
            </a:r>
          </a:p>
        </p:txBody>
      </p:sp>
    </p:spTree>
    <p:extLst>
      <p:ext uri="{BB962C8B-B14F-4D97-AF65-F5344CB8AC3E}">
        <p14:creationId xmlns:p14="http://schemas.microsoft.com/office/powerpoint/2010/main" val="4261754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EC8F158D-67A1-4F57-A937-DA5A2A94B1DB}"/>
              </a:ext>
            </a:extLst>
          </p:cNvPr>
          <p:cNvSpPr txBox="1">
            <a:spLocks/>
          </p:cNvSpPr>
          <p:nvPr/>
        </p:nvSpPr>
        <p:spPr>
          <a:xfrm>
            <a:off x="2075340" y="563726"/>
            <a:ext cx="9904224" cy="85963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Objectif 6. Expliquer, informer, observer</a:t>
            </a:r>
          </a:p>
        </p:txBody>
      </p:sp>
      <p:sp>
        <p:nvSpPr>
          <p:cNvPr id="4" name="ZoneTexte 3">
            <a:extLst>
              <a:ext uri="{FF2B5EF4-FFF2-40B4-BE49-F238E27FC236}">
                <a16:creationId xmlns:a16="http://schemas.microsoft.com/office/drawing/2014/main" id="{D7332B74-2C8D-B899-73A8-52C1427CC4BD}"/>
              </a:ext>
            </a:extLst>
          </p:cNvPr>
          <p:cNvSpPr txBox="1"/>
          <p:nvPr/>
        </p:nvSpPr>
        <p:spPr>
          <a:xfrm>
            <a:off x="2406770" y="1586654"/>
            <a:ext cx="9661585" cy="5062924"/>
          </a:xfrm>
          <a:prstGeom prst="rect">
            <a:avLst/>
          </a:prstGeom>
          <a:noFill/>
        </p:spPr>
        <p:txBody>
          <a:bodyPr wrap="square">
            <a:spAutoFit/>
          </a:bodyPr>
          <a:lstStyle/>
          <a:p>
            <a:pPr algn="l" fontAlgn="base">
              <a:lnSpc>
                <a:spcPct val="150000"/>
              </a:lnSpc>
            </a:pPr>
            <a:r>
              <a:rPr lang="fr-FR" sz="1400" b="0" i="0" u="none" strike="noStrike" dirty="0">
                <a:effectLst/>
                <a:latin typeface="Century Gothic" panose="020B0502020202020204" pitchFamily="34" charset="0"/>
              </a:rPr>
              <a:t>«</a:t>
            </a:r>
            <a:r>
              <a:rPr lang="fr-FR" sz="1400" b="1" i="0" u="none" strike="noStrike" dirty="0">
                <a:effectLst/>
                <a:latin typeface="Century Gothic" panose="020B0502020202020204" pitchFamily="34" charset="0"/>
              </a:rPr>
              <a:t> L’incapacité de communiquer verbalement ne nie en aucune façon la possibilité qu’un individu éprouve de la douleur et qu’il a besoin d’un traitement approprié pour soulager sa douleur. »</a:t>
            </a:r>
            <a:endParaRPr lang="fr-FR" sz="1400" b="0" i="0" u="none" strike="noStrike" dirty="0">
              <a:effectLst/>
              <a:latin typeface="Century Gothic" panose="020B0502020202020204" pitchFamily="34" charset="0"/>
            </a:endParaRPr>
          </a:p>
          <a:p>
            <a:pPr algn="l" fontAlgn="base">
              <a:lnSpc>
                <a:spcPct val="150000"/>
              </a:lnSpc>
            </a:pPr>
            <a:r>
              <a:rPr lang="fr-FR" sz="1400" b="0" i="0" u="none" strike="noStrike" dirty="0">
                <a:effectLst/>
                <a:latin typeface="Century Gothic" panose="020B0502020202020204" pitchFamily="34" charset="0"/>
              </a:rPr>
              <a:t>International Association for the </a:t>
            </a:r>
            <a:r>
              <a:rPr lang="fr-FR" sz="1400" b="0" i="0" u="none" strike="noStrike" dirty="0" err="1">
                <a:effectLst/>
                <a:latin typeface="Century Gothic" panose="020B0502020202020204" pitchFamily="34" charset="0"/>
              </a:rPr>
              <a:t>Study</a:t>
            </a:r>
            <a:r>
              <a:rPr lang="fr-FR" sz="1400" b="0" i="0" u="none" strike="noStrike" dirty="0">
                <a:effectLst/>
                <a:latin typeface="Century Gothic" panose="020B0502020202020204" pitchFamily="34" charset="0"/>
              </a:rPr>
              <a:t> of Pain ( IASP).</a:t>
            </a:r>
          </a:p>
          <a:p>
            <a:pPr algn="l" fontAlgn="base"/>
            <a:r>
              <a:rPr lang="fr-FR" sz="1400" b="1" i="0" u="none" strike="noStrike" dirty="0">
                <a:effectLst/>
                <a:latin typeface="Century Gothic" panose="020B0502020202020204" pitchFamily="34" charset="0"/>
              </a:rPr>
              <a:t> </a:t>
            </a:r>
            <a:endParaRPr lang="fr-FR" sz="1400" b="0" i="0" u="none" strike="noStrike" dirty="0">
              <a:effectLst/>
              <a:latin typeface="Century Gothic" panose="020B0502020202020204" pitchFamily="34" charset="0"/>
            </a:endParaRPr>
          </a:p>
          <a:p>
            <a:pPr algn="l" fontAlgn="base">
              <a:lnSpc>
                <a:spcPct val="150000"/>
              </a:lnSpc>
            </a:pPr>
            <a:r>
              <a:rPr lang="fr-FR" sz="1400" b="1" i="0" u="none" strike="noStrike" dirty="0">
                <a:effectLst/>
                <a:latin typeface="Century Gothic" panose="020B0502020202020204" pitchFamily="34" charset="0"/>
              </a:rPr>
              <a:t>• </a:t>
            </a:r>
            <a:r>
              <a:rPr lang="fr-FR" sz="1200" b="0" i="0" u="none" strike="noStrike" dirty="0">
                <a:effectLst/>
                <a:latin typeface="Century Gothic" panose="020B0502020202020204" pitchFamily="34" charset="0"/>
              </a:rPr>
              <a:t>La perception de la douleur est toujours subjective, </a:t>
            </a:r>
            <a:r>
              <a:rPr lang="fr-FR" sz="1200" b="1" i="0" u="none" strike="noStrike" dirty="0">
                <a:effectLst/>
                <a:latin typeface="Century Gothic" panose="020B0502020202020204" pitchFamily="34" charset="0"/>
              </a:rPr>
              <a:t>seul le sujet sait ce qu’il éprouve.</a:t>
            </a:r>
            <a:endParaRPr lang="fr-FR" sz="1200" b="0" i="0" u="none" strike="noStrike" dirty="0">
              <a:effectLst/>
              <a:latin typeface="Century Gothic" panose="020B0502020202020204" pitchFamily="34" charset="0"/>
            </a:endParaRPr>
          </a:p>
          <a:p>
            <a:pPr algn="l">
              <a:lnSpc>
                <a:spcPct val="150000"/>
              </a:lnSpc>
            </a:pPr>
            <a:r>
              <a:rPr lang="fr-FR" sz="1200" b="1" i="0" dirty="0">
                <a:effectLst/>
                <a:latin typeface="Century Gothic" panose="020B0502020202020204" pitchFamily="34" charset="0"/>
              </a:rPr>
              <a:t>• </a:t>
            </a:r>
            <a:r>
              <a:rPr lang="fr-FR" sz="1200" b="0" i="0" dirty="0">
                <a:effectLst/>
                <a:latin typeface="Century Gothic" panose="020B0502020202020204" pitchFamily="34" charset="0"/>
              </a:rPr>
              <a:t>Pour qu’une personne, </a:t>
            </a:r>
            <a:r>
              <a:rPr lang="fr-FR" sz="1200" dirty="0">
                <a:latin typeface="Century Gothic" panose="020B0502020202020204" pitchFamily="34" charset="0"/>
              </a:rPr>
              <a:t>entourage</a:t>
            </a:r>
            <a:r>
              <a:rPr lang="fr-FR" sz="1200" b="0" i="0" dirty="0">
                <a:effectLst/>
                <a:latin typeface="Century Gothic" panose="020B0502020202020204" pitchFamily="34" charset="0"/>
              </a:rPr>
              <a:t> ou </a:t>
            </a:r>
            <a:r>
              <a:rPr lang="fr-FR" sz="1200" dirty="0">
                <a:latin typeface="Century Gothic" panose="020B0502020202020204" pitchFamily="34" charset="0"/>
              </a:rPr>
              <a:t>soignant</a:t>
            </a:r>
            <a:r>
              <a:rPr lang="fr-FR" sz="1200" b="0" i="0" dirty="0">
                <a:effectLst/>
                <a:latin typeface="Century Gothic" panose="020B0502020202020204" pitchFamily="34" charset="0"/>
              </a:rPr>
              <a:t>, reçoive ces informations il y a besoin d’une attention vigilante, de </a:t>
            </a:r>
          </a:p>
          <a:p>
            <a:pPr algn="l">
              <a:lnSpc>
                <a:spcPct val="150000"/>
              </a:lnSpc>
            </a:pPr>
            <a:r>
              <a:rPr lang="fr-FR" sz="1200" dirty="0">
                <a:latin typeface="Century Gothic" panose="020B0502020202020204" pitchFamily="34" charset="0"/>
              </a:rPr>
              <a:t>  </a:t>
            </a:r>
            <a:r>
              <a:rPr lang="fr-FR" sz="1200" b="0" i="0" dirty="0">
                <a:effectLst/>
                <a:latin typeface="Century Gothic" panose="020B0502020202020204" pitchFamily="34" charset="0"/>
              </a:rPr>
              <a:t> communication, </a:t>
            </a:r>
            <a:r>
              <a:rPr lang="fr-FR" sz="1200" b="1" i="0" dirty="0">
                <a:effectLst/>
                <a:latin typeface="Century Gothic" panose="020B0502020202020204" pitchFamily="34" charset="0"/>
              </a:rPr>
              <a:t>d’empathie.</a:t>
            </a:r>
            <a:endParaRPr lang="fr-FR" sz="1200" b="0" i="0" dirty="0">
              <a:effectLst/>
              <a:latin typeface="Century Gothic" panose="020B0502020202020204" pitchFamily="34" charset="0"/>
            </a:endParaRPr>
          </a:p>
          <a:p>
            <a:pPr algn="l">
              <a:lnSpc>
                <a:spcPct val="150000"/>
              </a:lnSpc>
            </a:pPr>
            <a:r>
              <a:rPr lang="fr-FR" sz="1200" b="1" i="0" dirty="0">
                <a:effectLst/>
                <a:latin typeface="Century Gothic" panose="020B0502020202020204" pitchFamily="34" charset="0"/>
              </a:rPr>
              <a:t>• </a:t>
            </a:r>
            <a:r>
              <a:rPr lang="fr-FR" sz="1200" b="0" i="0" dirty="0">
                <a:effectLst/>
                <a:latin typeface="Century Gothic" panose="020B0502020202020204" pitchFamily="34" charset="0"/>
              </a:rPr>
              <a:t>Prendre soin, repérer, évaluer, et prévenir ou traiter la douleur relèvent de </a:t>
            </a:r>
            <a:r>
              <a:rPr lang="fr-FR" sz="1200" b="1" i="0" dirty="0">
                <a:effectLst/>
                <a:latin typeface="Century Gothic" panose="020B0502020202020204" pitchFamily="34" charset="0"/>
              </a:rPr>
              <a:t>l’éthique du soin,</a:t>
            </a:r>
            <a:r>
              <a:rPr lang="fr-FR" sz="1200" b="0" i="0" dirty="0">
                <a:effectLst/>
                <a:latin typeface="Century Gothic" panose="020B0502020202020204" pitchFamily="34" charset="0"/>
              </a:rPr>
              <a:t> inscrite dans la loi.</a:t>
            </a:r>
          </a:p>
          <a:p>
            <a:pPr algn="l">
              <a:lnSpc>
                <a:spcPct val="150000"/>
              </a:lnSpc>
            </a:pPr>
            <a:endParaRPr lang="fr-FR" sz="1200" dirty="0">
              <a:latin typeface="Century Gothic" panose="020B0502020202020204" pitchFamily="34" charset="0"/>
            </a:endParaRPr>
          </a:p>
          <a:p>
            <a:pPr algn="l">
              <a:lnSpc>
                <a:spcPct val="150000"/>
              </a:lnSpc>
            </a:pPr>
            <a:r>
              <a:rPr lang="fr-FR" sz="1200" b="1" i="0" dirty="0">
                <a:effectLst/>
                <a:latin typeface="Century Gothic" panose="020B0502020202020204" pitchFamily="34" charset="0"/>
              </a:rPr>
              <a:t>Observer:</a:t>
            </a:r>
          </a:p>
          <a:p>
            <a:pPr marL="742950" lvl="1" indent="-285750">
              <a:lnSpc>
                <a:spcPct val="150000"/>
              </a:lnSpc>
              <a:buFont typeface="Wingdings" panose="05000000000000000000" pitchFamily="2" charset="2"/>
              <a:buChar char="Ø"/>
            </a:pPr>
            <a:r>
              <a:rPr lang="fr-FR" sz="1000" b="1" i="0" dirty="0">
                <a:effectLst/>
                <a:latin typeface="+mj-lt"/>
              </a:rPr>
              <a:t>Manifestations habituelles de la douleur : souvent discrètes ou difficiles à interpréter </a:t>
            </a:r>
            <a:r>
              <a:rPr lang="fr-FR" sz="1000" b="0" i="0" dirty="0">
                <a:effectLst/>
                <a:latin typeface="+mj-lt"/>
              </a:rPr>
              <a:t>froncements des sourcils, cris, pleurs, prostration, positions antalgiques, postures anormales…</a:t>
            </a:r>
          </a:p>
          <a:p>
            <a:pPr marL="742950" lvl="1" indent="-285750">
              <a:lnSpc>
                <a:spcPct val="150000"/>
              </a:lnSpc>
              <a:buFont typeface="Wingdings" panose="05000000000000000000" pitchFamily="2" charset="2"/>
              <a:buChar char="Ø"/>
            </a:pPr>
            <a:r>
              <a:rPr lang="fr-FR" sz="1000" b="0" i="0" dirty="0">
                <a:effectLst/>
                <a:latin typeface="+mj-lt"/>
              </a:rPr>
              <a:t>Apparition ou aggravation brutale de </a:t>
            </a:r>
            <a:r>
              <a:rPr lang="fr-FR" sz="1000" b="1" i="0" dirty="0">
                <a:effectLst/>
                <a:latin typeface="+mj-lt"/>
              </a:rPr>
              <a:t>« Comportements problèmes » </a:t>
            </a:r>
            <a:r>
              <a:rPr lang="fr-FR" sz="1000" b="0" i="0" dirty="0">
                <a:effectLst/>
                <a:latin typeface="+mj-lt"/>
              </a:rPr>
              <a:t>: auto et/ou hétéro-agressivité, agitation, repli sur soi, atonie (isolement, anorexie, coprophagie, troubles du sommeil, troubles du comportement.</a:t>
            </a:r>
          </a:p>
          <a:p>
            <a:pPr marL="742950" lvl="1" indent="-285750">
              <a:lnSpc>
                <a:spcPct val="150000"/>
              </a:lnSpc>
              <a:buFont typeface="Wingdings" panose="05000000000000000000" pitchFamily="2" charset="2"/>
              <a:buChar char="Ø"/>
            </a:pPr>
            <a:r>
              <a:rPr lang="fr-FR" sz="1000" b="0" i="0" u="none" strike="noStrike" dirty="0">
                <a:effectLst/>
                <a:latin typeface="+mj-lt"/>
              </a:rPr>
              <a:t>Recherche excessive de contacts avec l’entourage; ou à l’inverse, fuite et évitement des accompagnants.</a:t>
            </a:r>
            <a:endParaRPr lang="fr-FR" sz="1000" dirty="0">
              <a:latin typeface="+mj-lt"/>
            </a:endParaRPr>
          </a:p>
          <a:p>
            <a:pPr marL="742950" lvl="1" indent="-285750">
              <a:lnSpc>
                <a:spcPct val="150000"/>
              </a:lnSpc>
              <a:buFont typeface="Wingdings" panose="05000000000000000000" pitchFamily="2" charset="2"/>
              <a:buChar char="Ø"/>
            </a:pPr>
            <a:r>
              <a:rPr lang="fr-FR" sz="1000" b="0" i="0" u="none" strike="noStrike" dirty="0">
                <a:effectLst/>
                <a:latin typeface="+mj-lt"/>
              </a:rPr>
              <a:t>Exacerbation des </a:t>
            </a:r>
            <a:r>
              <a:rPr lang="fr-FR" sz="1000" b="1" i="0" u="none" strike="noStrike" dirty="0">
                <a:effectLst/>
                <a:latin typeface="+mj-lt"/>
              </a:rPr>
              <a:t>crises épileptiques,</a:t>
            </a:r>
            <a:r>
              <a:rPr lang="fr-FR" sz="1000" b="0" i="0" u="none" strike="noStrike" dirty="0">
                <a:effectLst/>
                <a:latin typeface="+mj-lt"/>
              </a:rPr>
              <a:t> de la spasticité, des phénomènes </a:t>
            </a:r>
            <a:r>
              <a:rPr lang="fr-FR" sz="1000" b="1" i="0" u="none" strike="noStrike" dirty="0">
                <a:effectLst/>
                <a:latin typeface="+mj-lt"/>
              </a:rPr>
              <a:t>dystoniques,</a:t>
            </a:r>
            <a:r>
              <a:rPr lang="fr-FR" sz="1000" b="0" i="0" u="none" strike="noStrike" dirty="0">
                <a:effectLst/>
                <a:latin typeface="+mj-lt"/>
              </a:rPr>
              <a:t> des </a:t>
            </a:r>
            <a:r>
              <a:rPr lang="fr-FR" sz="1000" b="1" i="0" u="none" strike="noStrike" dirty="0">
                <a:effectLst/>
                <a:latin typeface="+mj-lt"/>
              </a:rPr>
              <a:t>mouvements anormaux,</a:t>
            </a:r>
            <a:r>
              <a:rPr lang="fr-FR" sz="1000" b="0" i="0" u="none" strike="noStrike" dirty="0">
                <a:effectLst/>
                <a:latin typeface="+mj-lt"/>
              </a:rPr>
              <a:t> des </a:t>
            </a:r>
            <a:r>
              <a:rPr lang="fr-FR" sz="1000" b="1" i="0" u="none" strike="noStrike" dirty="0">
                <a:effectLst/>
                <a:latin typeface="+mj-lt"/>
              </a:rPr>
              <a:t>stéréotypies</a:t>
            </a:r>
            <a:r>
              <a:rPr lang="fr-FR" sz="1000" b="0" i="0" u="none" strike="noStrike" dirty="0">
                <a:effectLst/>
                <a:latin typeface="+mj-lt"/>
              </a:rPr>
              <a:t>.</a:t>
            </a:r>
          </a:p>
          <a:p>
            <a:pPr marL="742950" lvl="1" indent="-285750">
              <a:lnSpc>
                <a:spcPct val="150000"/>
              </a:lnSpc>
              <a:buFont typeface="Wingdings" panose="05000000000000000000" pitchFamily="2" charset="2"/>
              <a:buChar char="Ø"/>
            </a:pPr>
            <a:r>
              <a:rPr lang="fr-FR" sz="1000" b="1" i="0" dirty="0">
                <a:effectLst/>
                <a:latin typeface="+mj-lt"/>
              </a:rPr>
              <a:t>Composante anxieuse </a:t>
            </a:r>
            <a:r>
              <a:rPr lang="fr-FR" sz="1000" b="0" i="0" dirty="0">
                <a:effectLst/>
                <a:latin typeface="+mj-lt"/>
              </a:rPr>
              <a:t>majeure.</a:t>
            </a:r>
          </a:p>
          <a:p>
            <a:pPr algn="l"/>
            <a:endParaRPr lang="fr-FR" b="0" i="0" dirty="0">
              <a:effectLst/>
              <a:latin typeface="Century Gothic" panose="020B0502020202020204" pitchFamily="34" charset="0"/>
            </a:endParaRPr>
          </a:p>
          <a:p>
            <a:pPr algn="l"/>
            <a:r>
              <a:rPr lang="fr-FR" sz="1200" b="1" i="0" dirty="0">
                <a:effectLst/>
                <a:latin typeface="Century Gothic" panose="020B0502020202020204" pitchFamily="34" charset="0"/>
              </a:rPr>
              <a:t>Respecter la prescription médicamenteuse et suivre les consignes de l’é</a:t>
            </a:r>
            <a:r>
              <a:rPr lang="fr-FR" sz="1200" b="1" dirty="0">
                <a:latin typeface="Century Gothic" panose="020B0502020202020204" pitchFamily="34" charset="0"/>
              </a:rPr>
              <a:t>valuation de la douleur</a:t>
            </a:r>
            <a:endParaRPr lang="fr-FR" sz="1200" b="1" i="0" dirty="0">
              <a:effectLst/>
              <a:latin typeface="Century Gothic" panose="020B0502020202020204" pitchFamily="34" charset="0"/>
            </a:endParaRPr>
          </a:p>
        </p:txBody>
      </p:sp>
    </p:spTree>
    <p:extLst>
      <p:ext uri="{BB962C8B-B14F-4D97-AF65-F5344CB8AC3E}">
        <p14:creationId xmlns:p14="http://schemas.microsoft.com/office/powerpoint/2010/main" val="3465213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7043" y="624110"/>
            <a:ext cx="10343070" cy="1280890"/>
          </a:xfrm>
        </p:spPr>
        <p:txBody>
          <a:bodyPr>
            <a:noAutofit/>
          </a:bodyPr>
          <a:lstStyle/>
          <a:p>
            <a:r>
              <a:rPr lang="fr-FR" sz="3200" dirty="0"/>
              <a:t>En résumé, devant un patient traité par antalgique prescrit pour douleur chronique, il faut:</a:t>
            </a:r>
          </a:p>
        </p:txBody>
      </p:sp>
      <p:sp>
        <p:nvSpPr>
          <p:cNvPr id="3" name="Espace réservé du contenu 2"/>
          <p:cNvSpPr>
            <a:spLocks noGrp="1"/>
          </p:cNvSpPr>
          <p:nvPr>
            <p:ph idx="1"/>
          </p:nvPr>
        </p:nvSpPr>
        <p:spPr>
          <a:xfrm>
            <a:off x="2196791" y="2346385"/>
            <a:ext cx="9923322" cy="3442209"/>
          </a:xfrm>
        </p:spPr>
        <p:txBody>
          <a:bodyPr anchor="ctr">
            <a:normAutofit fontScale="70000" lnSpcReduction="20000"/>
          </a:bodyPr>
          <a:lstStyle/>
          <a:p>
            <a:pPr>
              <a:lnSpc>
                <a:spcPct val="170000"/>
              </a:lnSpc>
              <a:buFont typeface="Wingdings" panose="05000000000000000000" pitchFamily="2" charset="2"/>
              <a:buChar char="Ø"/>
            </a:pPr>
            <a:r>
              <a:rPr lang="fr-FR" sz="2600" dirty="0"/>
              <a:t>Rechercher les signes évocateurs d’une douleur déjà connue</a:t>
            </a:r>
          </a:p>
          <a:p>
            <a:pPr>
              <a:lnSpc>
                <a:spcPct val="170000"/>
              </a:lnSpc>
              <a:buFont typeface="Wingdings" panose="05000000000000000000" pitchFamily="2" charset="2"/>
              <a:buChar char="Ø"/>
            </a:pPr>
            <a:r>
              <a:rPr lang="fr-FR" sz="2600" dirty="0"/>
              <a:t>Rechercher la date d’apparition de la douleur et de son aggravation</a:t>
            </a:r>
          </a:p>
          <a:p>
            <a:pPr>
              <a:lnSpc>
                <a:spcPct val="170000"/>
              </a:lnSpc>
              <a:buFont typeface="Wingdings" panose="05000000000000000000" pitchFamily="2" charset="2"/>
              <a:buChar char="Ø"/>
            </a:pPr>
            <a:r>
              <a:rPr lang="fr-FR" sz="2600" dirty="0"/>
              <a:t>Procéder à une évaluation régulière de la douleur avec une échelle adaptée</a:t>
            </a:r>
          </a:p>
          <a:p>
            <a:pPr>
              <a:lnSpc>
                <a:spcPct val="170000"/>
              </a:lnSpc>
              <a:buFont typeface="Wingdings" panose="05000000000000000000" pitchFamily="2" charset="2"/>
              <a:buChar char="Ø"/>
            </a:pPr>
            <a:r>
              <a:rPr lang="fr-FR" sz="2600" dirty="0"/>
              <a:t>Expliquer au patient et à son entourage l’utilisation de l’échelle d’évaluation </a:t>
            </a:r>
          </a:p>
          <a:p>
            <a:pPr>
              <a:buFont typeface="Wingdings" panose="05000000000000000000" pitchFamily="2" charset="2"/>
              <a:buChar char="Ø"/>
            </a:pPr>
            <a:endParaRPr lang="fr-FR" sz="1600" dirty="0"/>
          </a:p>
          <a:p>
            <a:pPr marL="0" indent="0">
              <a:buNone/>
            </a:pPr>
            <a:endParaRPr lang="fr-FR" sz="1600" dirty="0"/>
          </a:p>
          <a:p>
            <a:pPr>
              <a:lnSpc>
                <a:spcPct val="160000"/>
              </a:lnSpc>
            </a:pPr>
            <a:r>
              <a:rPr lang="fr-FR" sz="2200" dirty="0">
                <a:solidFill>
                  <a:srgbClr val="FF0000"/>
                </a:solidFill>
              </a:rPr>
              <a:t>Dans le cadre du protocole, renouveler ou adapter le traitement prescrit initialement, contacter le délégant </a:t>
            </a:r>
          </a:p>
          <a:p>
            <a:pPr>
              <a:lnSpc>
                <a:spcPct val="160000"/>
              </a:lnSpc>
            </a:pPr>
            <a:endParaRPr lang="fr-FR" sz="2200" dirty="0">
              <a:solidFill>
                <a:srgbClr val="FF0000"/>
              </a:solidFill>
            </a:endParaRPr>
          </a:p>
        </p:txBody>
      </p:sp>
    </p:spTree>
    <p:extLst>
      <p:ext uri="{BB962C8B-B14F-4D97-AF65-F5344CB8AC3E}">
        <p14:creationId xmlns:p14="http://schemas.microsoft.com/office/powerpoint/2010/main" val="33778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76709" cy="1280890"/>
          </a:xfrm>
        </p:spPr>
        <p:txBody>
          <a:bodyPr>
            <a:normAutofit fontScale="90000"/>
          </a:bodyPr>
          <a:lstStyle/>
          <a:p>
            <a:r>
              <a:rPr lang="fr-FR" dirty="0"/>
              <a:t>Inclusion ou exclusion d’un patient : un tableau clinique à qualifier par le délégué </a:t>
            </a:r>
          </a:p>
        </p:txBody>
      </p:sp>
      <p:sp>
        <p:nvSpPr>
          <p:cNvPr id="3" name="Espace réservé du contenu 2"/>
          <p:cNvSpPr>
            <a:spLocks noGrp="1"/>
          </p:cNvSpPr>
          <p:nvPr>
            <p:ph idx="1"/>
          </p:nvPr>
        </p:nvSpPr>
        <p:spPr>
          <a:xfrm>
            <a:off x="2354080" y="2094410"/>
            <a:ext cx="8915400" cy="4489269"/>
          </a:xfrm>
        </p:spPr>
        <p:txBody>
          <a:bodyPr>
            <a:noAutofit/>
          </a:bodyPr>
          <a:lstStyle/>
          <a:p>
            <a:pPr>
              <a:lnSpc>
                <a:spcPct val="150000"/>
              </a:lnSpc>
            </a:pPr>
            <a:r>
              <a:rPr lang="fr-FR" b="1" dirty="0"/>
              <a:t>Selon les critères d’inclusion définis par le protocole </a:t>
            </a:r>
            <a:r>
              <a:rPr lang="fr-FR" dirty="0"/>
              <a:t>: Ensemble des conditions qui permettent d'identifier les personnes </a:t>
            </a:r>
            <a:r>
              <a:rPr lang="fr-FR" u="sng" dirty="0"/>
              <a:t>aptes à être pris</a:t>
            </a:r>
            <a:r>
              <a:rPr lang="fr-FR" dirty="0"/>
              <a:t> en charge par le délégué </a:t>
            </a:r>
          </a:p>
          <a:p>
            <a:pPr>
              <a:lnSpc>
                <a:spcPct val="150000"/>
              </a:lnSpc>
            </a:pPr>
            <a:endParaRPr lang="fr-FR" dirty="0"/>
          </a:p>
          <a:p>
            <a:pPr>
              <a:lnSpc>
                <a:spcPct val="150000"/>
              </a:lnSpc>
            </a:pPr>
            <a:r>
              <a:rPr lang="fr-FR" b="1" dirty="0"/>
              <a:t>Selon les critères d’exclusion définis par le protocole </a:t>
            </a:r>
            <a:r>
              <a:rPr lang="fr-FR" dirty="0"/>
              <a:t>: Ensemble de conditions qui permettent d'identifier les personnes qui </a:t>
            </a:r>
            <a:r>
              <a:rPr lang="fr-FR" u="sng" dirty="0"/>
              <a:t>seront exclues d’une prise en charge par le délégué</a:t>
            </a:r>
            <a:r>
              <a:rPr lang="fr-FR" dirty="0"/>
              <a:t>. L’identification d’un seul critère d’exclusion justifie la réorientation vers le médecin délégant.</a:t>
            </a:r>
            <a:endParaRPr lang="fr-FR" i="1" dirty="0"/>
          </a:p>
        </p:txBody>
      </p:sp>
    </p:spTree>
    <p:extLst>
      <p:ext uri="{BB962C8B-B14F-4D97-AF65-F5344CB8AC3E}">
        <p14:creationId xmlns:p14="http://schemas.microsoft.com/office/powerpoint/2010/main" val="1631386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3747" y="632737"/>
            <a:ext cx="9130373" cy="1280890"/>
          </a:xfrm>
        </p:spPr>
        <p:txBody>
          <a:bodyPr>
            <a:normAutofit fontScale="90000"/>
          </a:bodyPr>
          <a:lstStyle/>
          <a:p>
            <a:pPr algn="ctr">
              <a:lnSpc>
                <a:spcPct val="150000"/>
              </a:lnSpc>
            </a:pPr>
            <a:r>
              <a:rPr lang="fr-FR" sz="2400" dirty="0"/>
              <a:t>A ce jour, quel pourcentage de patients estimé n’a pas de prise en charge adaptée dans </a:t>
            </a:r>
            <a:r>
              <a:rPr lang="fr-FR" sz="2400"/>
              <a:t>le cadre de la </a:t>
            </a:r>
            <a:r>
              <a:rPr lang="fr-FR" sz="2400" dirty="0"/>
              <a:t>douleur chronique ?</a:t>
            </a:r>
          </a:p>
        </p:txBody>
      </p:sp>
      <p:sp>
        <p:nvSpPr>
          <p:cNvPr id="6" name="Espace réservé du contenu 2">
            <a:extLst>
              <a:ext uri="{FF2B5EF4-FFF2-40B4-BE49-F238E27FC236}">
                <a16:creationId xmlns:a16="http://schemas.microsoft.com/office/drawing/2014/main" id="{8E359B6D-44CA-D9FA-60DB-920C2447EE01}"/>
              </a:ext>
            </a:extLst>
          </p:cNvPr>
          <p:cNvSpPr txBox="1">
            <a:spLocks/>
          </p:cNvSpPr>
          <p:nvPr/>
        </p:nvSpPr>
        <p:spPr>
          <a:xfrm>
            <a:off x="2636057" y="2823713"/>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fr-FR" sz="2400" dirty="0"/>
              <a:t>Réponse : </a:t>
            </a:r>
          </a:p>
        </p:txBody>
      </p:sp>
    </p:spTree>
    <p:extLst>
      <p:ext uri="{BB962C8B-B14F-4D97-AF65-F5344CB8AC3E}">
        <p14:creationId xmlns:p14="http://schemas.microsoft.com/office/powerpoint/2010/main" val="1960822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8197" y="624110"/>
            <a:ext cx="9546416" cy="1170184"/>
          </a:xfrm>
        </p:spPr>
        <p:txBody>
          <a:bodyPr>
            <a:normAutofit/>
          </a:bodyPr>
          <a:lstStyle/>
          <a:p>
            <a:pPr algn="ctr">
              <a:lnSpc>
                <a:spcPct val="150000"/>
              </a:lnSpc>
            </a:pPr>
            <a:r>
              <a:rPr lang="fr-FR" sz="2400" dirty="0"/>
              <a:t>Quels sont les impacts d’une douleur chronique non maitrisée ?</a:t>
            </a:r>
          </a:p>
        </p:txBody>
      </p:sp>
      <p:sp>
        <p:nvSpPr>
          <p:cNvPr id="3" name="Espace réservé du contenu 2"/>
          <p:cNvSpPr>
            <a:spLocks noGrp="1"/>
          </p:cNvSpPr>
          <p:nvPr>
            <p:ph idx="1"/>
          </p:nvPr>
        </p:nvSpPr>
        <p:spPr>
          <a:xfrm>
            <a:off x="2589213" y="2186796"/>
            <a:ext cx="8915400" cy="2982554"/>
          </a:xfrm>
        </p:spPr>
        <p:txBody>
          <a:bodyPr anchor="ctr">
            <a:normAutofit/>
          </a:bodyPr>
          <a:lstStyle/>
          <a:p>
            <a:pPr>
              <a:buFont typeface="Wingdings" panose="05000000000000000000" pitchFamily="2" charset="2"/>
              <a:buChar char="q"/>
            </a:pPr>
            <a:r>
              <a:rPr lang="fr-FR" sz="2000" dirty="0"/>
              <a:t>Désinsertion sociale</a:t>
            </a:r>
          </a:p>
          <a:p>
            <a:pPr>
              <a:buFont typeface="Wingdings" panose="05000000000000000000" pitchFamily="2" charset="2"/>
              <a:buChar char="q"/>
            </a:pPr>
            <a:r>
              <a:rPr lang="fr-FR" sz="2000" dirty="0"/>
              <a:t>Amélioration de la qualité de vie</a:t>
            </a:r>
          </a:p>
          <a:p>
            <a:pPr>
              <a:buFont typeface="Wingdings" panose="05000000000000000000" pitchFamily="2" charset="2"/>
              <a:buChar char="q"/>
            </a:pPr>
            <a:r>
              <a:rPr lang="fr-FR" sz="2000" dirty="0"/>
              <a:t>Isolement</a:t>
            </a:r>
          </a:p>
          <a:p>
            <a:pPr>
              <a:buFont typeface="Wingdings" panose="05000000000000000000" pitchFamily="2" charset="2"/>
              <a:buChar char="q"/>
            </a:pPr>
            <a:r>
              <a:rPr lang="fr-FR" sz="2000" dirty="0"/>
              <a:t>Diminution de l’autonomie</a:t>
            </a:r>
          </a:p>
          <a:p>
            <a:pPr>
              <a:buFont typeface="Wingdings" panose="05000000000000000000" pitchFamily="2" charset="2"/>
              <a:buChar char="q"/>
            </a:pPr>
            <a:r>
              <a:rPr lang="fr-FR" sz="2000" dirty="0"/>
              <a:t>Nouveau projet de vie</a:t>
            </a:r>
          </a:p>
        </p:txBody>
      </p:sp>
    </p:spTree>
    <p:extLst>
      <p:ext uri="{BB962C8B-B14F-4D97-AF65-F5344CB8AC3E}">
        <p14:creationId xmlns:p14="http://schemas.microsoft.com/office/powerpoint/2010/main" val="436755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idx="1"/>
          </p:nvPr>
        </p:nvSpPr>
        <p:spPr/>
        <p:txBody>
          <a:bodyPr>
            <a:normAutofit fontScale="77500" lnSpcReduction="20000"/>
          </a:bodyPr>
          <a:lstStyle/>
          <a:p>
            <a:pPr>
              <a:lnSpc>
                <a:spcPct val="170000"/>
              </a:lnSpc>
            </a:pPr>
            <a:r>
              <a:rPr lang="fr-FR" sz="2600" dirty="0"/>
              <a:t>Ce support de formation à distance doit être complété par une séance présentielle de formation réunissant les membres de l’équipe de soins et de prévention intéressés à ce protocole.</a:t>
            </a:r>
          </a:p>
          <a:p>
            <a:pPr>
              <a:lnSpc>
                <a:spcPct val="170000"/>
              </a:lnSpc>
            </a:pPr>
            <a:r>
              <a:rPr lang="fr-FR" sz="2600" dirty="0"/>
              <a:t>Lisez attentivement les diapositives suivantes.</a:t>
            </a:r>
          </a:p>
          <a:p>
            <a:pPr>
              <a:lnSpc>
                <a:spcPct val="170000"/>
              </a:lnSpc>
            </a:pPr>
            <a:r>
              <a:rPr lang="fr-FR" sz="2600" dirty="0"/>
              <a:t>Notez vos questions, vous pourrez les poser ensuite aux délégants et à vos collègues lors de cette séance de formation.</a:t>
            </a:r>
          </a:p>
          <a:p>
            <a:endParaRPr lang="fr-FR" dirty="0"/>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6824" y="624110"/>
            <a:ext cx="10161916" cy="1280890"/>
          </a:xfrm>
        </p:spPr>
        <p:txBody>
          <a:bodyPr>
            <a:normAutofit/>
          </a:bodyPr>
          <a:lstStyle/>
          <a:p>
            <a:r>
              <a:rPr lang="fr-FR" sz="2400" dirty="0"/>
              <a:t>Citez 4 signes de la douleur chez des patients </a:t>
            </a:r>
            <a:r>
              <a:rPr lang="fr-FR" sz="2400" dirty="0" err="1"/>
              <a:t>dyscommuniquant</a:t>
            </a:r>
            <a:r>
              <a:rPr lang="fr-FR" sz="2400" dirty="0"/>
              <a:t>:</a:t>
            </a:r>
          </a:p>
        </p:txBody>
      </p:sp>
      <p:sp>
        <p:nvSpPr>
          <p:cNvPr id="3" name="Espace réservé du contenu 2"/>
          <p:cNvSpPr>
            <a:spLocks noGrp="1"/>
          </p:cNvSpPr>
          <p:nvPr>
            <p:ph idx="1"/>
          </p:nvPr>
        </p:nvSpPr>
        <p:spPr>
          <a:xfrm>
            <a:off x="2590082" y="1851804"/>
            <a:ext cx="8915400" cy="3777622"/>
          </a:xfrm>
        </p:spPr>
        <p:txBody>
          <a:bodyPr anchor="ctr">
            <a:normAutofit/>
          </a:bodyPr>
          <a:lstStyle/>
          <a:p>
            <a:pPr marL="0" indent="0">
              <a:buNone/>
            </a:pPr>
            <a:r>
              <a:rPr lang="fr-FR" sz="2400" dirty="0">
                <a:solidFill>
                  <a:schemeClr val="accent1"/>
                </a:solidFill>
              </a:rPr>
              <a:t>1.</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p>
        </p:txBody>
      </p:sp>
    </p:spTree>
    <p:extLst>
      <p:ext uri="{BB962C8B-B14F-4D97-AF65-F5344CB8AC3E}">
        <p14:creationId xmlns:p14="http://schemas.microsoft.com/office/powerpoint/2010/main" val="3475968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165725" y="701747"/>
            <a:ext cx="10026275" cy="1280890"/>
          </a:xfrm>
        </p:spPr>
        <p:txBody>
          <a:bodyPr>
            <a:noAutofit/>
          </a:bodyPr>
          <a:lstStyle/>
          <a:p>
            <a:r>
              <a:rPr lang="fr-FR" sz="2400" dirty="0"/>
              <a:t>Citez 3 échelles numériques d’évaluation de la douleur :</a:t>
            </a:r>
          </a:p>
        </p:txBody>
      </p:sp>
      <p:sp>
        <p:nvSpPr>
          <p:cNvPr id="5" name="Espace réservé du contenu 4"/>
          <p:cNvSpPr>
            <a:spLocks noGrp="1"/>
          </p:cNvSpPr>
          <p:nvPr>
            <p:ph idx="1"/>
          </p:nvPr>
        </p:nvSpPr>
        <p:spPr/>
        <p:txBody>
          <a:bodyPr anchor="ctr"/>
          <a:lstStyle/>
          <a:p>
            <a:pPr marL="0" indent="0">
              <a:buNone/>
            </a:pPr>
            <a:r>
              <a:rPr lang="fr-FR" dirty="0">
                <a:solidFill>
                  <a:schemeClr val="accent1"/>
                </a:solidFill>
              </a:rPr>
              <a:t>1.</a:t>
            </a:r>
          </a:p>
          <a:p>
            <a:pPr marL="0" indent="0">
              <a:buNone/>
            </a:pPr>
            <a:r>
              <a:rPr lang="fr-FR" dirty="0">
                <a:solidFill>
                  <a:schemeClr val="accent1"/>
                </a:solidFill>
              </a:rPr>
              <a:t>2.</a:t>
            </a:r>
          </a:p>
          <a:p>
            <a:pPr marL="0" indent="0">
              <a:buNone/>
            </a:pPr>
            <a:r>
              <a:rPr lang="fr-FR" dirty="0">
                <a:solidFill>
                  <a:schemeClr val="accent1"/>
                </a:solidFill>
              </a:rPr>
              <a:t>3.</a:t>
            </a:r>
          </a:p>
          <a:p>
            <a:pPr marL="0" indent="0">
              <a:buNone/>
            </a:pPr>
            <a:endParaRPr lang="fr-FR" dirty="0">
              <a:solidFill>
                <a:schemeClr val="accent1"/>
              </a:solidFill>
            </a:endParaRPr>
          </a:p>
          <a:p>
            <a:pPr marL="0" indent="0">
              <a:buNone/>
            </a:pPr>
            <a:endParaRPr lang="fr-FR" dirty="0"/>
          </a:p>
        </p:txBody>
      </p:sp>
    </p:spTree>
    <p:extLst>
      <p:ext uri="{BB962C8B-B14F-4D97-AF65-F5344CB8AC3E}">
        <p14:creationId xmlns:p14="http://schemas.microsoft.com/office/powerpoint/2010/main" val="1214050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805AB-66FD-0C71-42DE-D34211E0116C}"/>
              </a:ext>
            </a:extLst>
          </p:cNvPr>
          <p:cNvSpPr>
            <a:spLocks noGrp="1"/>
          </p:cNvSpPr>
          <p:nvPr>
            <p:ph type="title"/>
          </p:nvPr>
        </p:nvSpPr>
        <p:spPr>
          <a:xfrm>
            <a:off x="1897812" y="606857"/>
            <a:ext cx="10233804" cy="1280890"/>
          </a:xfrm>
        </p:spPr>
        <p:txBody>
          <a:bodyPr>
            <a:normAutofit/>
          </a:bodyPr>
          <a:lstStyle/>
          <a:p>
            <a:r>
              <a:rPr lang="fr-FR" sz="2400" dirty="0"/>
              <a:t>A quel palier est situé le paracétamol dans la classification des antalgiques ?</a:t>
            </a:r>
          </a:p>
        </p:txBody>
      </p:sp>
      <p:sp>
        <p:nvSpPr>
          <p:cNvPr id="3" name="Espace réservé du contenu 2">
            <a:extLst>
              <a:ext uri="{FF2B5EF4-FFF2-40B4-BE49-F238E27FC236}">
                <a16:creationId xmlns:a16="http://schemas.microsoft.com/office/drawing/2014/main" id="{8C04718B-88CE-6C56-EC1F-F90977B19C7D}"/>
              </a:ext>
            </a:extLst>
          </p:cNvPr>
          <p:cNvSpPr>
            <a:spLocks noGrp="1"/>
          </p:cNvSpPr>
          <p:nvPr>
            <p:ph idx="1"/>
          </p:nvPr>
        </p:nvSpPr>
        <p:spPr>
          <a:xfrm>
            <a:off x="2666850" y="2797834"/>
            <a:ext cx="8915400" cy="2628181"/>
          </a:xfrm>
        </p:spPr>
        <p:txBody>
          <a:bodyPr>
            <a:normAutofit/>
          </a:bodyPr>
          <a:lstStyle/>
          <a:p>
            <a:r>
              <a:rPr lang="fr-FR" sz="2400" dirty="0"/>
              <a:t>Réponse:</a:t>
            </a:r>
          </a:p>
        </p:txBody>
      </p:sp>
    </p:spTree>
    <p:extLst>
      <p:ext uri="{BB962C8B-B14F-4D97-AF65-F5344CB8AC3E}">
        <p14:creationId xmlns:p14="http://schemas.microsoft.com/office/powerpoint/2010/main" val="268980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03253" y="624110"/>
            <a:ext cx="9627078" cy="1280890"/>
          </a:xfrm>
        </p:spPr>
        <p:txBody>
          <a:bodyPr>
            <a:normAutofit/>
          </a:bodyPr>
          <a:lstStyle/>
          <a:p>
            <a:r>
              <a:rPr lang="fr-FR" sz="2400" dirty="0"/>
              <a:t>Quels sont les cas où le patient doit être pris en charge par le médecin délégant:</a:t>
            </a:r>
          </a:p>
        </p:txBody>
      </p:sp>
      <p:sp>
        <p:nvSpPr>
          <p:cNvPr id="5" name="Espace réservé du contenu 4"/>
          <p:cNvSpPr>
            <a:spLocks noGrp="1"/>
          </p:cNvSpPr>
          <p:nvPr>
            <p:ph idx="1"/>
          </p:nvPr>
        </p:nvSpPr>
        <p:spPr>
          <a:xfrm>
            <a:off x="2589212" y="1840302"/>
            <a:ext cx="9341119" cy="3777622"/>
          </a:xfrm>
        </p:spPr>
        <p:txBody>
          <a:bodyPr anchor="ctr">
            <a:normAutofit/>
          </a:bodyPr>
          <a:lstStyle/>
          <a:p>
            <a:pPr>
              <a:buFont typeface="Wingdings" panose="05000000000000000000" pitchFamily="2" charset="2"/>
              <a:buChar char="q"/>
            </a:pPr>
            <a:r>
              <a:rPr lang="fr-FR" sz="2000" dirty="0"/>
              <a:t>Un score correspondant à « Pas de douleur à faible »</a:t>
            </a:r>
          </a:p>
          <a:p>
            <a:pPr>
              <a:buFont typeface="Wingdings" panose="05000000000000000000" pitchFamily="2" charset="2"/>
              <a:buChar char="q"/>
            </a:pPr>
            <a:r>
              <a:rPr lang="fr-FR" sz="2000" dirty="0"/>
              <a:t>Une douleur non maitrisée</a:t>
            </a:r>
          </a:p>
          <a:p>
            <a:pPr>
              <a:buFont typeface="Wingdings" panose="05000000000000000000" pitchFamily="2" charset="2"/>
              <a:buChar char="q"/>
            </a:pPr>
            <a:r>
              <a:rPr lang="fr-FR" sz="2000" dirty="0"/>
              <a:t>Un état stable</a:t>
            </a:r>
          </a:p>
          <a:p>
            <a:pPr>
              <a:buFont typeface="Wingdings" panose="05000000000000000000" pitchFamily="2" charset="2"/>
              <a:buChar char="q"/>
            </a:pPr>
            <a:r>
              <a:rPr lang="fr-FR" sz="2000" dirty="0"/>
              <a:t>Une modification du score en faveur d’une douleur modérée</a:t>
            </a:r>
          </a:p>
        </p:txBody>
      </p:sp>
    </p:spTree>
    <p:extLst>
      <p:ext uri="{BB962C8B-B14F-4D97-AF65-F5344CB8AC3E}">
        <p14:creationId xmlns:p14="http://schemas.microsoft.com/office/powerpoint/2010/main" val="164344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9D54EF-3116-6950-650B-D78E6C23A5C6}"/>
              </a:ext>
            </a:extLst>
          </p:cNvPr>
          <p:cNvSpPr>
            <a:spLocks noGrp="1"/>
          </p:cNvSpPr>
          <p:nvPr>
            <p:ph type="title"/>
          </p:nvPr>
        </p:nvSpPr>
        <p:spPr>
          <a:xfrm>
            <a:off x="2058838" y="529219"/>
            <a:ext cx="10113034" cy="1280890"/>
          </a:xfrm>
        </p:spPr>
        <p:txBody>
          <a:bodyPr>
            <a:normAutofit/>
          </a:bodyPr>
          <a:lstStyle/>
          <a:p>
            <a:r>
              <a:rPr lang="fr-FR" sz="2400" dirty="0"/>
              <a:t>Quels sont les éléments de décision pour prescrire le renouvellement de l’ordonnance de paracétamol à l’identique?</a:t>
            </a:r>
          </a:p>
        </p:txBody>
      </p:sp>
      <p:sp>
        <p:nvSpPr>
          <p:cNvPr id="4" name="Espace réservé du contenu 2">
            <a:extLst>
              <a:ext uri="{FF2B5EF4-FFF2-40B4-BE49-F238E27FC236}">
                <a16:creationId xmlns:a16="http://schemas.microsoft.com/office/drawing/2014/main" id="{CC58CDAF-0318-ABD7-9BCA-C963F7786C15}"/>
              </a:ext>
            </a:extLst>
          </p:cNvPr>
          <p:cNvSpPr>
            <a:spLocks noGrp="1"/>
          </p:cNvSpPr>
          <p:nvPr>
            <p:ph idx="1"/>
          </p:nvPr>
        </p:nvSpPr>
        <p:spPr>
          <a:xfrm>
            <a:off x="2592925" y="2366513"/>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1765709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2400" dirty="0"/>
              <a:t>Une erreur s’est glissée dans l’ordonnance suivante. Rectifiez la</a:t>
            </a:r>
          </a:p>
        </p:txBody>
      </p:sp>
      <p:graphicFrame>
        <p:nvGraphicFramePr>
          <p:cNvPr id="4" name="Tableau 3"/>
          <p:cNvGraphicFramePr>
            <a:graphicFrameLocks noGrp="1"/>
          </p:cNvGraphicFramePr>
          <p:nvPr>
            <p:extLst>
              <p:ext uri="{D42A27DB-BD31-4B8C-83A1-F6EECF244321}">
                <p14:modId xmlns:p14="http://schemas.microsoft.com/office/powerpoint/2010/main" val="432982003"/>
              </p:ext>
            </p:extLst>
          </p:nvPr>
        </p:nvGraphicFramePr>
        <p:xfrm>
          <a:off x="2743199" y="2375266"/>
          <a:ext cx="8911687" cy="3774472"/>
        </p:xfrm>
        <a:graphic>
          <a:graphicData uri="http://schemas.openxmlformats.org/drawingml/2006/table">
            <a:tbl>
              <a:tblPr firstRow="1" firstCol="1" bandRow="1">
                <a:tableStyleId>{5C22544A-7EE6-4342-B048-85BDC9FD1C3A}</a:tableStyleId>
              </a:tblPr>
              <a:tblGrid>
                <a:gridCol w="8911687">
                  <a:extLst>
                    <a:ext uri="{9D8B030D-6E8A-4147-A177-3AD203B41FA5}">
                      <a16:colId xmlns:a16="http://schemas.microsoft.com/office/drawing/2014/main" val="2219342428"/>
                    </a:ext>
                  </a:extLst>
                </a:gridCol>
              </a:tblGrid>
              <a:tr h="3774472">
                <a:tc>
                  <a:txBody>
                    <a:bodyPr/>
                    <a:lstStyle/>
                    <a:p>
                      <a:pPr algn="l">
                        <a:lnSpc>
                          <a:spcPct val="107000"/>
                        </a:lnSpc>
                        <a:spcAft>
                          <a:spcPts val="0"/>
                        </a:spcAft>
                        <a:tabLst>
                          <a:tab pos="3684905" algn="l"/>
                        </a:tabLst>
                      </a:pPr>
                      <a:endParaRPr lang="fr-FR" sz="1800" b="0" dirty="0">
                        <a:solidFill>
                          <a:schemeClr val="tx1"/>
                        </a:solidFill>
                        <a:effectLst/>
                      </a:endParaRPr>
                    </a:p>
                    <a:p>
                      <a:pPr algn="ctr">
                        <a:lnSpc>
                          <a:spcPct val="107000"/>
                        </a:lnSpc>
                        <a:spcAft>
                          <a:spcPts val="600"/>
                        </a:spcAft>
                      </a:pPr>
                      <a:r>
                        <a:rPr lang="fr-FR" sz="1800" b="1" dirty="0">
                          <a:solidFill>
                            <a:schemeClr val="tx1"/>
                          </a:solidFill>
                          <a:effectLst/>
                        </a:rPr>
                        <a:t>Identification du Médecin délégant (RPPS) et du délégué (RPPS ou ADELI)</a:t>
                      </a:r>
                    </a:p>
                    <a:p>
                      <a:pPr algn="l">
                        <a:lnSpc>
                          <a:spcPct val="107000"/>
                        </a:lnSpc>
                        <a:spcAft>
                          <a:spcPts val="0"/>
                        </a:spcAft>
                        <a:tabLst>
                          <a:tab pos="3684905" algn="l"/>
                        </a:tabLst>
                      </a:pPr>
                      <a:r>
                        <a:rPr lang="fr-FR" sz="1800" b="0" dirty="0">
                          <a:solidFill>
                            <a:schemeClr val="tx1"/>
                          </a:solidFill>
                          <a:effectLst/>
                        </a:rPr>
                        <a:t>   </a:t>
                      </a:r>
                    </a:p>
                    <a:p>
                      <a:pPr algn="l">
                        <a:lnSpc>
                          <a:spcPct val="107000"/>
                        </a:lnSpc>
                        <a:spcAft>
                          <a:spcPts val="0"/>
                        </a:spcAft>
                        <a:tabLst>
                          <a:tab pos="3684905" algn="l"/>
                        </a:tabLst>
                      </a:pPr>
                      <a:r>
                        <a:rPr lang="fr-FR" sz="1800" b="0" dirty="0">
                          <a:solidFill>
                            <a:schemeClr val="tx1"/>
                          </a:solidFill>
                          <a:effectLst/>
                        </a:rPr>
                        <a:t>                                        Nom, Prénom, du patient</a:t>
                      </a:r>
                    </a:p>
                    <a:p>
                      <a:pPr algn="l">
                        <a:lnSpc>
                          <a:spcPct val="107000"/>
                        </a:lnSpc>
                        <a:spcAft>
                          <a:spcPts val="600"/>
                        </a:spcAft>
                      </a:pPr>
                      <a:r>
                        <a:rPr lang="fr-FR" sz="1800" b="0" dirty="0">
                          <a:solidFill>
                            <a:schemeClr val="tx1"/>
                          </a:solidFill>
                          <a:effectLst/>
                        </a:rPr>
                        <a:t>                                        Date :</a:t>
                      </a:r>
                    </a:p>
                    <a:p>
                      <a:pPr algn="l">
                        <a:lnSpc>
                          <a:spcPct val="107000"/>
                        </a:lnSpc>
                        <a:spcAft>
                          <a:spcPts val="600"/>
                        </a:spcAft>
                      </a:pPr>
                      <a:endParaRPr lang="fr-FR" sz="1800" b="0" dirty="0">
                        <a:solidFill>
                          <a:schemeClr val="tx1"/>
                        </a:solidFill>
                        <a:effectLst/>
                      </a:endParaRPr>
                    </a:p>
                    <a:p>
                      <a:pPr algn="l">
                        <a:lnSpc>
                          <a:spcPct val="107000"/>
                        </a:lnSpc>
                        <a:spcAft>
                          <a:spcPts val="600"/>
                        </a:spcAft>
                      </a:pPr>
                      <a:r>
                        <a:rPr lang="fr-FR" sz="1800" b="0" dirty="0">
                          <a:solidFill>
                            <a:schemeClr val="tx1"/>
                          </a:solidFill>
                          <a:effectLst/>
                        </a:rPr>
                        <a:t>☐ </a:t>
                      </a:r>
                      <a:r>
                        <a:rPr lang="fr-FR" sz="1600" b="0" dirty="0">
                          <a:solidFill>
                            <a:schemeClr val="tx1"/>
                          </a:solidFill>
                          <a:effectLst/>
                        </a:rPr>
                        <a:t>Paracétamol 1g toutes les 6h (max 4g/24h) pendant 7 jours renouvelable 1 fois</a:t>
                      </a:r>
                    </a:p>
                    <a:p>
                      <a:pPr algn="l">
                        <a:lnSpc>
                          <a:spcPct val="107000"/>
                        </a:lnSpc>
                        <a:spcAft>
                          <a:spcPts val="600"/>
                        </a:spcAft>
                      </a:pPr>
                      <a:r>
                        <a:rPr lang="fr-FR" sz="1800" b="0" dirty="0">
                          <a:solidFill>
                            <a:schemeClr val="tx1"/>
                          </a:solidFill>
                          <a:effectLst/>
                        </a:rPr>
                        <a:t>Score échelle numérique EN de 4 à 5</a:t>
                      </a:r>
                    </a:p>
                    <a:p>
                      <a:pPr algn="l">
                        <a:lnSpc>
                          <a:spcPct val="107000"/>
                        </a:lnSpc>
                        <a:spcAft>
                          <a:spcPts val="600"/>
                        </a:spcAft>
                      </a:pPr>
                      <a:r>
                        <a:rPr lang="fr-FR" sz="1800" b="0" dirty="0">
                          <a:solidFill>
                            <a:schemeClr val="tx1"/>
                          </a:solidFill>
                          <a:effectLst/>
                        </a:rPr>
                        <a:t>Score échelle Algoplus &gt; à 2</a:t>
                      </a:r>
                    </a:p>
                    <a:p>
                      <a:pPr algn="l">
                        <a:lnSpc>
                          <a:spcPct val="107000"/>
                        </a:lnSpc>
                        <a:spcAft>
                          <a:spcPts val="600"/>
                        </a:spcAft>
                      </a:pPr>
                      <a:endParaRPr lang="fr-FR" sz="1800" b="0" dirty="0">
                        <a:solidFill>
                          <a:schemeClr val="tx1"/>
                        </a:solidFill>
                        <a:effectLst/>
                      </a:endParaRPr>
                    </a:p>
                    <a:p>
                      <a:pPr algn="l">
                        <a:lnSpc>
                          <a:spcPct val="107000"/>
                        </a:lnSpc>
                        <a:spcAft>
                          <a:spcPts val="1200"/>
                        </a:spcAft>
                      </a:pPr>
                      <a:r>
                        <a:rPr lang="fr-FR" sz="1800" b="0" dirty="0">
                          <a:solidFill>
                            <a:schemeClr val="tx1"/>
                          </a:solidFill>
                          <a:effectLst/>
                        </a:rPr>
                        <a:t>Nom et signature [du délégant] et</a:t>
                      </a:r>
                      <a:r>
                        <a:rPr lang="fr-FR" sz="1800" b="0" baseline="0" dirty="0">
                          <a:solidFill>
                            <a:schemeClr val="tx1"/>
                          </a:solidFill>
                          <a:effectLst/>
                        </a:rPr>
                        <a:t> </a:t>
                      </a:r>
                      <a:r>
                        <a:rPr lang="fr-FR" sz="1800" b="0" dirty="0">
                          <a:solidFill>
                            <a:schemeClr val="tx1"/>
                          </a:solidFill>
                          <a:effectLst/>
                        </a:rPr>
                        <a:t>du délégué</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64758"/>
                  </a:ext>
                </a:extLst>
              </a:tr>
            </a:tbl>
          </a:graphicData>
        </a:graphic>
      </p:graphicFrame>
    </p:spTree>
    <p:extLst>
      <p:ext uri="{BB962C8B-B14F-4D97-AF65-F5344CB8AC3E}">
        <p14:creationId xmlns:p14="http://schemas.microsoft.com/office/powerpoint/2010/main" val="1324764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624110"/>
            <a:ext cx="9993085" cy="1280890"/>
          </a:xfrm>
        </p:spPr>
        <p:txBody>
          <a:bodyPr>
            <a:normAutofit/>
          </a:bodyPr>
          <a:lstStyle/>
          <a:p>
            <a:r>
              <a:rPr lang="fr-FR" sz="2400" dirty="0"/>
              <a:t>Quelles sont les 2 précautions à anticiper pour éviter un risque de surdosage en paracétamol:</a:t>
            </a:r>
          </a:p>
        </p:txBody>
      </p:sp>
      <p:sp>
        <p:nvSpPr>
          <p:cNvPr id="3" name="Espace réservé du contenu 2"/>
          <p:cNvSpPr>
            <a:spLocks noGrp="1"/>
          </p:cNvSpPr>
          <p:nvPr>
            <p:ph idx="1"/>
          </p:nvPr>
        </p:nvSpPr>
        <p:spPr>
          <a:xfrm>
            <a:off x="2501660" y="2467157"/>
            <a:ext cx="9002952" cy="3303916"/>
          </a:xfrm>
        </p:spPr>
        <p:txBody>
          <a:bodyPr anchor="ctr">
            <a:normAutofit/>
          </a:bodyPr>
          <a:lstStyle/>
          <a:p>
            <a:pPr>
              <a:buFont typeface="+mj-lt"/>
              <a:buAutoNum type="arabicPeriod"/>
            </a:pPr>
            <a:r>
              <a:rPr lang="fr-FR" sz="2400" dirty="0">
                <a:solidFill>
                  <a:schemeClr val="accent1"/>
                </a:solidFill>
              </a:rPr>
              <a:t> </a:t>
            </a:r>
          </a:p>
          <a:p>
            <a:pPr marL="0" indent="0">
              <a:buNone/>
            </a:pPr>
            <a:r>
              <a:rPr lang="fr-FR" sz="2400" dirty="0">
                <a:solidFill>
                  <a:schemeClr val="accent1"/>
                </a:solidFill>
              </a:rPr>
              <a:t>2.</a:t>
            </a:r>
          </a:p>
          <a:p>
            <a:pPr marL="0" indent="0">
              <a:buNone/>
            </a:pPr>
            <a:endParaRPr lang="fr-FR" sz="2400" dirty="0">
              <a:solidFill>
                <a:schemeClr val="accent1"/>
              </a:solidFill>
            </a:endParaRPr>
          </a:p>
          <a:p>
            <a:pPr marL="0" indent="0">
              <a:buNone/>
            </a:pPr>
            <a:r>
              <a:rPr lang="fr-FR" sz="2400" dirty="0"/>
              <a:t> </a:t>
            </a:r>
          </a:p>
          <a:p>
            <a:pPr>
              <a:buFont typeface="+mj-lt"/>
              <a:buAutoNum type="arabicPeriod"/>
            </a:pPr>
            <a:endParaRPr lang="fr-FR" sz="2400" dirty="0"/>
          </a:p>
        </p:txBody>
      </p:sp>
    </p:spTree>
    <p:extLst>
      <p:ext uri="{BB962C8B-B14F-4D97-AF65-F5344CB8AC3E}">
        <p14:creationId xmlns:p14="http://schemas.microsoft.com/office/powerpoint/2010/main" val="876242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6016" y="624110"/>
            <a:ext cx="10575984" cy="1280890"/>
          </a:xfrm>
        </p:spPr>
        <p:txBody>
          <a:bodyPr>
            <a:normAutofit/>
          </a:bodyPr>
          <a:lstStyle/>
          <a:p>
            <a:r>
              <a:rPr lang="fr-FR" sz="2400" dirty="0"/>
              <a:t>Quelles sont les contre-indications à la prescription du paracétamol?</a:t>
            </a:r>
          </a:p>
        </p:txBody>
      </p:sp>
      <p:sp>
        <p:nvSpPr>
          <p:cNvPr id="3" name="Espace réservé du contenu 2"/>
          <p:cNvSpPr>
            <a:spLocks noGrp="1"/>
          </p:cNvSpPr>
          <p:nvPr>
            <p:ph idx="1"/>
          </p:nvPr>
        </p:nvSpPr>
        <p:spPr>
          <a:xfrm>
            <a:off x="2551262" y="2711570"/>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401719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Références bibliographiques</a:t>
            </a:r>
          </a:p>
        </p:txBody>
      </p:sp>
      <p:sp>
        <p:nvSpPr>
          <p:cNvPr id="3" name="Espace réservé du contenu 2"/>
          <p:cNvSpPr>
            <a:spLocks noGrp="1"/>
          </p:cNvSpPr>
          <p:nvPr>
            <p:ph idx="1"/>
          </p:nvPr>
        </p:nvSpPr>
        <p:spPr>
          <a:xfrm>
            <a:off x="2585499" y="2035833"/>
            <a:ext cx="8915400" cy="3314671"/>
          </a:xfrm>
        </p:spPr>
        <p:txBody>
          <a:bodyPr anchor="ctr">
            <a:normAutofit/>
          </a:bodyPr>
          <a:lstStyle/>
          <a:p>
            <a:pPr algn="l"/>
            <a:endParaRPr lang="fr-FR" sz="1800" b="0" i="0" u="none" strike="noStrike" baseline="0" dirty="0">
              <a:latin typeface="CIDFont+F1"/>
            </a:endParaRPr>
          </a:p>
          <a:p>
            <a:pPr algn="l"/>
            <a:r>
              <a:rPr lang="fr-FR" sz="1400" dirty="0">
                <a:solidFill>
                  <a:srgbClr val="0070C0"/>
                </a:solidFill>
                <a:hlinkClick r:id="rId2">
                  <a:extLst>
                    <a:ext uri="{A12FA001-AC4F-418D-AE19-62706E023703}">
                      <ahyp:hlinkClr xmlns:ahyp="http://schemas.microsoft.com/office/drawing/2018/hyperlinkcolor" val="tx"/>
                    </a:ext>
                  </a:extLst>
                </a:hlinkClick>
              </a:rPr>
              <a:t>Douleur chronique: recommandations HAS – Décembre 2008</a:t>
            </a:r>
          </a:p>
          <a:p>
            <a:pPr algn="l"/>
            <a:endParaRPr lang="fr-FR" sz="1400" b="0" i="0" u="none" strike="noStrike" baseline="0" dirty="0">
              <a:solidFill>
                <a:srgbClr val="0070C0"/>
              </a:solidFill>
              <a:latin typeface="CIDFont+F1"/>
            </a:endParaRPr>
          </a:p>
          <a:p>
            <a:pPr algn="l"/>
            <a:r>
              <a:rPr lang="fr-FR" sz="1800" b="0" i="0" u="none" strike="noStrike" baseline="0" dirty="0">
                <a:latin typeface="CIDFont+F1"/>
              </a:rPr>
              <a:t>Echelles d’évaluation de la douleur</a:t>
            </a:r>
          </a:p>
          <a:p>
            <a:pPr marL="0" indent="0" algn="l">
              <a:lnSpc>
                <a:spcPct val="110000"/>
              </a:lnSpc>
              <a:spcBef>
                <a:spcPts val="0"/>
              </a:spcBef>
              <a:buNone/>
            </a:pPr>
            <a:r>
              <a:rPr lang="fr-FR" sz="1400" b="0" i="0" u="none" strike="noStrike" baseline="0" dirty="0">
                <a:solidFill>
                  <a:srgbClr val="0070C0"/>
                </a:solidFill>
                <a:latin typeface="CIDFont+F1"/>
                <a:hlinkClick r:id="rId3">
                  <a:extLst>
                    <a:ext uri="{A12FA001-AC4F-418D-AE19-62706E023703}">
                      <ahyp:hlinkClr xmlns:ahyp="http://schemas.microsoft.com/office/drawing/2018/hyperlinkcolor" val="tx"/>
                    </a:ext>
                  </a:extLst>
                </a:hlinkClick>
              </a:rPr>
              <a:t>https://www.has-sante.fr/upload/docs/application/pdf/2022-01/liste_echelles_acceptees_2022.pdf</a:t>
            </a:r>
            <a:endParaRPr lang="fr-FR" sz="1400" b="0" i="0" u="none" strike="noStrike" baseline="0" dirty="0">
              <a:solidFill>
                <a:srgbClr val="0070C0"/>
              </a:solidFill>
              <a:latin typeface="CIDFont+F1"/>
            </a:endParaRPr>
          </a:p>
          <a:p>
            <a:pPr marL="0" indent="0" algn="l">
              <a:buNone/>
            </a:pPr>
            <a:endParaRPr lang="fr-FR" sz="1800" b="0" i="0" u="none" strike="noStrike" baseline="0" dirty="0">
              <a:solidFill>
                <a:srgbClr val="000000"/>
              </a:solidFill>
              <a:latin typeface="CIDFont+F1"/>
            </a:endParaRPr>
          </a:p>
          <a:p>
            <a:pPr algn="l"/>
            <a:r>
              <a:rPr lang="fr-FR" sz="1800" b="0" i="0" u="none" strike="noStrike" baseline="0" dirty="0">
                <a:solidFill>
                  <a:srgbClr val="000000"/>
                </a:solidFill>
                <a:latin typeface="CIDFont+F1"/>
              </a:rPr>
              <a:t>HAS : liste des échelles de la douleur </a:t>
            </a:r>
          </a:p>
          <a:p>
            <a:pPr marL="0" indent="0" algn="l">
              <a:spcBef>
                <a:spcPts val="0"/>
              </a:spcBef>
              <a:buNone/>
            </a:pPr>
            <a:r>
              <a:rPr lang="fr-FR" sz="1400" b="0" i="0" u="none" strike="noStrike" baseline="0" dirty="0">
                <a:solidFill>
                  <a:srgbClr val="000000"/>
                </a:solidFill>
                <a:latin typeface="CIDFont+F1"/>
              </a:rPr>
              <a:t> </a:t>
            </a:r>
            <a:r>
              <a:rPr lang="fr-FR" sz="1400" b="0" i="0" u="none" strike="noStrike" baseline="0" dirty="0">
                <a:solidFill>
                  <a:srgbClr val="0563C2"/>
                </a:solidFill>
                <a:latin typeface="CIDFont+F1"/>
              </a:rPr>
              <a:t>https://www.has-sante.fr/upload/docs/application/pdf/2019-02/liste_echelles_douleur_2019.pdf</a:t>
            </a:r>
          </a:p>
        </p:txBody>
      </p:sp>
    </p:spTree>
    <p:extLst>
      <p:ext uri="{BB962C8B-B14F-4D97-AF65-F5344CB8AC3E}">
        <p14:creationId xmlns:p14="http://schemas.microsoft.com/office/powerpoint/2010/main" val="285022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691" y="484582"/>
            <a:ext cx="8911687" cy="807875"/>
          </a:xfrm>
        </p:spPr>
        <p:txBody>
          <a:bodyPr/>
          <a:lstStyle/>
          <a:p>
            <a:pPr algn="ctr"/>
            <a:r>
              <a:rPr lang="fr-FR" dirty="0"/>
              <a:t>Rappel</a:t>
            </a:r>
          </a:p>
        </p:txBody>
      </p:sp>
      <p:sp>
        <p:nvSpPr>
          <p:cNvPr id="6" name="Espace réservé du contenu 2">
            <a:extLst>
              <a:ext uri="{FF2B5EF4-FFF2-40B4-BE49-F238E27FC236}">
                <a16:creationId xmlns:a16="http://schemas.microsoft.com/office/drawing/2014/main" id="{ADB56DBA-36CE-32D8-7DF5-8B4029F4E400}"/>
              </a:ext>
            </a:extLst>
          </p:cNvPr>
          <p:cNvSpPr>
            <a:spLocks noGrp="1"/>
          </p:cNvSpPr>
          <p:nvPr>
            <p:ph idx="1"/>
          </p:nvPr>
        </p:nvSpPr>
        <p:spPr>
          <a:xfrm>
            <a:off x="1928691" y="2021456"/>
            <a:ext cx="10263308" cy="3778250"/>
          </a:xfrm>
        </p:spPr>
        <p:txBody>
          <a:bodyPr anchor="ctr">
            <a:noAutofit/>
          </a:bodyPr>
          <a:lstStyle/>
          <a:p>
            <a:pPr marL="0" indent="0">
              <a:buNone/>
            </a:pPr>
            <a:r>
              <a:rPr lang="fr-FR" sz="2000" dirty="0"/>
              <a:t>Toute prise en charge d’un nouveau patient nécessite de prendre connaissance:</a:t>
            </a:r>
          </a:p>
          <a:p>
            <a:pPr marL="0" indent="0">
              <a:buNone/>
            </a:pPr>
            <a:endParaRPr lang="fr-FR" sz="2000" dirty="0"/>
          </a:p>
          <a:p>
            <a:r>
              <a:rPr lang="fr-FR" sz="2000" dirty="0"/>
              <a:t>Des ses antécédents personnels médicaux et chirurgicaux</a:t>
            </a:r>
          </a:p>
          <a:p>
            <a:r>
              <a:rPr lang="fr-FR" sz="2000" dirty="0"/>
              <a:t>De ses allergies et intolérance médicamenteuses</a:t>
            </a:r>
          </a:p>
          <a:p>
            <a:r>
              <a:rPr lang="fr-FR" sz="2000" dirty="0"/>
              <a:t>Des traitements qui lui sont actuellement prescrits</a:t>
            </a:r>
          </a:p>
          <a:p>
            <a:r>
              <a:rPr lang="fr-FR" sz="2000" dirty="0"/>
              <a:t>Des événements intercurrents</a:t>
            </a:r>
          </a:p>
          <a:p>
            <a:pPr marL="0" indent="0">
              <a:buNone/>
            </a:pPr>
            <a:endParaRPr lang="fr-FR" sz="2000" dirty="0"/>
          </a:p>
          <a:p>
            <a:pPr marL="0" indent="0">
              <a:buNone/>
            </a:pPr>
            <a:r>
              <a:rPr lang="fr-FR" sz="2000" dirty="0"/>
              <a:t>En l’impossibilité d’accès à son dossier médical ou à son Volet de Synthèse Médical ou encore DMP, ces questions doivent lui être posées systématiquement.</a:t>
            </a:r>
          </a:p>
          <a:p>
            <a:pPr marL="0" indent="0">
              <a:buNone/>
            </a:pPr>
            <a:r>
              <a:rPr lang="fr-FR" sz="2000" dirty="0"/>
              <a:t>L’utilisation « Mon Espace Santé » contenant le DMP devra être encouragé.</a:t>
            </a:r>
          </a:p>
        </p:txBody>
      </p:sp>
    </p:spTree>
    <p:extLst>
      <p:ext uri="{BB962C8B-B14F-4D97-AF65-F5344CB8AC3E}">
        <p14:creationId xmlns:p14="http://schemas.microsoft.com/office/powerpoint/2010/main" val="358679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0450" y="434330"/>
            <a:ext cx="9949883" cy="1280890"/>
          </a:xfrm>
        </p:spPr>
        <p:txBody>
          <a:bodyPr>
            <a:normAutofit/>
          </a:bodyPr>
          <a:lstStyle/>
          <a:p>
            <a:r>
              <a:rPr lang="fr-FR" sz="3200" dirty="0"/>
              <a:t>Après avoir complété le support de formation, vous devez être capable de:</a:t>
            </a:r>
          </a:p>
        </p:txBody>
      </p:sp>
      <p:sp>
        <p:nvSpPr>
          <p:cNvPr id="3" name="Espace réservé du contenu 2"/>
          <p:cNvSpPr>
            <a:spLocks noGrp="1"/>
          </p:cNvSpPr>
          <p:nvPr>
            <p:ph idx="1"/>
          </p:nvPr>
        </p:nvSpPr>
        <p:spPr>
          <a:xfrm>
            <a:off x="2199736" y="1987773"/>
            <a:ext cx="9888747" cy="4140925"/>
          </a:xfrm>
        </p:spPr>
        <p:txBody>
          <a:bodyPr anchor="ctr">
            <a:noAutofit/>
          </a:bodyPr>
          <a:lstStyle/>
          <a:p>
            <a:pPr marL="434975">
              <a:lnSpc>
                <a:spcPct val="150000"/>
              </a:lnSpc>
              <a:spcBef>
                <a:spcPts val="0"/>
              </a:spcBef>
              <a:buFont typeface="+mj-lt"/>
              <a:buAutoNum type="arabicPeriod"/>
            </a:pPr>
            <a:r>
              <a:rPr lang="fr-FR" dirty="0">
                <a:solidFill>
                  <a:schemeClr val="tx1"/>
                </a:solidFill>
              </a:rPr>
              <a:t>Définir la douleur chronique et les enjeux de sa prise en charge</a:t>
            </a:r>
          </a:p>
          <a:p>
            <a:pPr marL="434975">
              <a:lnSpc>
                <a:spcPct val="150000"/>
              </a:lnSpc>
              <a:spcBef>
                <a:spcPts val="0"/>
              </a:spcBef>
              <a:buFont typeface="+mj-lt"/>
              <a:buAutoNum type="arabicPeriod"/>
            </a:pPr>
            <a:r>
              <a:rPr lang="fr-FR" dirty="0">
                <a:solidFill>
                  <a:schemeClr val="tx1"/>
                </a:solidFill>
              </a:rPr>
              <a:t>Identifier les douleurs nociceptives et les douleurs neuropathiques</a:t>
            </a:r>
          </a:p>
          <a:p>
            <a:pPr marL="434975">
              <a:lnSpc>
                <a:spcPct val="150000"/>
              </a:lnSpc>
              <a:spcBef>
                <a:spcPts val="0"/>
              </a:spcBef>
              <a:buFont typeface="+mj-lt"/>
              <a:buAutoNum type="arabicPeriod"/>
            </a:pPr>
            <a:r>
              <a:rPr lang="fr-FR" dirty="0">
                <a:solidFill>
                  <a:schemeClr val="tx1"/>
                </a:solidFill>
              </a:rPr>
              <a:t>Connaître les échelles d’évaluation de la douleur et réaliser une évaluation de l’intensité de la douleur en utilisant l’échelle adaptée</a:t>
            </a:r>
          </a:p>
          <a:p>
            <a:pPr marL="434975">
              <a:lnSpc>
                <a:spcPct val="150000"/>
              </a:lnSpc>
              <a:spcBef>
                <a:spcPts val="0"/>
              </a:spcBef>
              <a:buFont typeface="+mj-lt"/>
              <a:buAutoNum type="arabicPeriod"/>
            </a:pPr>
            <a:r>
              <a:rPr lang="fr-FR" dirty="0">
                <a:solidFill>
                  <a:schemeClr val="tx1"/>
                </a:solidFill>
              </a:rPr>
              <a:t>Connaître la classification des antalgiques </a:t>
            </a:r>
          </a:p>
          <a:p>
            <a:pPr marL="434975">
              <a:lnSpc>
                <a:spcPct val="150000"/>
              </a:lnSpc>
              <a:spcBef>
                <a:spcPts val="0"/>
              </a:spcBef>
              <a:buFont typeface="+mj-lt"/>
              <a:buAutoNum type="arabicPeriod"/>
            </a:pPr>
            <a:r>
              <a:rPr lang="fr-FR" dirty="0">
                <a:solidFill>
                  <a:schemeClr val="tx1"/>
                </a:solidFill>
              </a:rPr>
              <a:t>Connaître les caractéristiques du paracétamol</a:t>
            </a:r>
          </a:p>
          <a:p>
            <a:pPr marL="434975">
              <a:lnSpc>
                <a:spcPct val="150000"/>
              </a:lnSpc>
              <a:spcBef>
                <a:spcPts val="0"/>
              </a:spcBef>
              <a:buFont typeface="+mj-lt"/>
              <a:buAutoNum type="arabicPeriod"/>
            </a:pPr>
            <a:r>
              <a:rPr lang="fr-FR" dirty="0">
                <a:solidFill>
                  <a:schemeClr val="tx1"/>
                </a:solidFill>
              </a:rPr>
              <a:t>Expliquer et informer le patient et son entourage des précautions à prendre </a:t>
            </a:r>
          </a:p>
        </p:txBody>
      </p:sp>
    </p:spTree>
    <p:extLst>
      <p:ext uri="{BB962C8B-B14F-4D97-AF65-F5344CB8AC3E}">
        <p14:creationId xmlns:p14="http://schemas.microsoft.com/office/powerpoint/2010/main" val="93885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306" y="597410"/>
            <a:ext cx="10110158" cy="754063"/>
          </a:xfrm>
        </p:spPr>
        <p:txBody>
          <a:bodyPr>
            <a:normAutofit/>
          </a:bodyPr>
          <a:lstStyle/>
          <a:p>
            <a:r>
              <a:rPr lang="fr-FR" sz="2800" dirty="0"/>
              <a:t>Objectif 1. Qu’est ce qu’une douleur chronique ?</a:t>
            </a:r>
          </a:p>
        </p:txBody>
      </p:sp>
      <p:sp>
        <p:nvSpPr>
          <p:cNvPr id="3" name="Espace réservé du contenu 2"/>
          <p:cNvSpPr>
            <a:spLocks noGrp="1"/>
          </p:cNvSpPr>
          <p:nvPr>
            <p:ph idx="1"/>
          </p:nvPr>
        </p:nvSpPr>
        <p:spPr>
          <a:xfrm>
            <a:off x="2182484" y="1423357"/>
            <a:ext cx="10213674" cy="5339752"/>
          </a:xfrm>
        </p:spPr>
        <p:txBody>
          <a:bodyPr anchor="ctr">
            <a:normAutofit fontScale="25000" lnSpcReduction="20000"/>
          </a:bodyPr>
          <a:lstStyle/>
          <a:p>
            <a:pPr marL="0" indent="0">
              <a:lnSpc>
                <a:spcPct val="170000"/>
              </a:lnSpc>
              <a:spcBef>
                <a:spcPts val="600"/>
              </a:spcBef>
              <a:buNone/>
            </a:pPr>
            <a:r>
              <a:rPr lang="fr-FR" sz="5600" b="0" i="0" dirty="0">
                <a:solidFill>
                  <a:srgbClr val="001438"/>
                </a:solidFill>
                <a:effectLst/>
                <a:latin typeface="+mj-lt"/>
              </a:rPr>
              <a:t>Pathologie qui touche plus de 12 millions de Français, la douleur chronique est définie comme une douleur persistante ou se reproduisant pendant plus de 3 mois</a:t>
            </a:r>
            <a:r>
              <a:rPr lang="fr-FR" sz="5600" b="0" i="0" u="sng" dirty="0">
                <a:effectLst/>
                <a:latin typeface="+mj-lt"/>
                <a:hlinkClick r:id="rId2"/>
              </a:rPr>
              <a:t>¹</a:t>
            </a:r>
            <a:r>
              <a:rPr lang="fr-FR" sz="5600" b="0" i="0" u="sng" dirty="0">
                <a:effectLst/>
                <a:latin typeface="+mj-lt"/>
              </a:rPr>
              <a:t>.</a:t>
            </a:r>
            <a:endParaRPr lang="fr-FR" sz="5600" b="0" i="0" dirty="0">
              <a:solidFill>
                <a:srgbClr val="001438"/>
              </a:solidFill>
              <a:effectLst/>
              <a:latin typeface="+mj-lt"/>
            </a:endParaRPr>
          </a:p>
          <a:p>
            <a:pPr marL="0" indent="0">
              <a:lnSpc>
                <a:spcPct val="170000"/>
              </a:lnSpc>
              <a:buNone/>
            </a:pPr>
            <a:r>
              <a:rPr lang="fr-FR" sz="5600" b="0" i="0" dirty="0">
                <a:solidFill>
                  <a:srgbClr val="001438"/>
                </a:solidFill>
                <a:effectLst/>
                <a:latin typeface="+mj-lt"/>
              </a:rPr>
              <a:t>La douleur chronique altère la qualité de vie des personnes qui en souffrent et impacte fortement la vie de l’entourage. </a:t>
            </a:r>
          </a:p>
          <a:p>
            <a:pPr marL="0" indent="0">
              <a:lnSpc>
                <a:spcPct val="170000"/>
              </a:lnSpc>
              <a:buNone/>
            </a:pPr>
            <a:r>
              <a:rPr lang="fr-FR" sz="5600" b="0" i="0" dirty="0">
                <a:solidFill>
                  <a:srgbClr val="001438"/>
                </a:solidFill>
                <a:effectLst/>
                <a:latin typeface="+mj-lt"/>
              </a:rPr>
              <a:t>Elle a des retentissements importants tant sur le plan physique, psychologique, social que professionnel ou scolaire, et elle est source de handicap.</a:t>
            </a:r>
          </a:p>
          <a:p>
            <a:pPr marL="0" indent="0">
              <a:lnSpc>
                <a:spcPct val="170000"/>
              </a:lnSpc>
              <a:buNone/>
            </a:pPr>
            <a:r>
              <a:rPr lang="fr-FR" sz="5600" b="0" i="0" dirty="0">
                <a:solidFill>
                  <a:srgbClr val="001438"/>
                </a:solidFill>
                <a:effectLst/>
                <a:latin typeface="+mj-lt"/>
              </a:rPr>
              <a:t>À ce jour, on estime que 70 % des patients n’ont pas de prise en charge adaptée. 		</a:t>
            </a:r>
          </a:p>
          <a:p>
            <a:pPr marL="0" indent="0">
              <a:lnSpc>
                <a:spcPct val="170000"/>
              </a:lnSpc>
              <a:buNone/>
            </a:pPr>
            <a:r>
              <a:rPr lang="fr-FR" sz="5600" b="0" i="0" dirty="0">
                <a:solidFill>
                  <a:srgbClr val="001438"/>
                </a:solidFill>
                <a:effectLst/>
                <a:latin typeface="+mj-lt"/>
              </a:rPr>
              <a:t>Une prise en charge adaptée du patient est primordiale. L’objectif est de réduire le handicap, corollaire de la douleur, de prévenir une désinsertion sociale, professionnelle ou scolaire et d’améliorer la qualité de vie du patient.</a:t>
            </a:r>
          </a:p>
          <a:p>
            <a:pPr marL="0" indent="0">
              <a:lnSpc>
                <a:spcPct val="170000"/>
              </a:lnSpc>
              <a:buNone/>
            </a:pPr>
            <a:r>
              <a:rPr lang="fr-FR" sz="4300" b="0" i="0" dirty="0">
                <a:solidFill>
                  <a:srgbClr val="001438"/>
                </a:solidFill>
                <a:effectLst/>
                <a:latin typeface="Raleway" pitchFamily="2" charset="0"/>
              </a:rPr>
              <a:t> </a:t>
            </a:r>
            <a:r>
              <a:rPr lang="en-US" sz="3200" b="0" i="0" u="sng" dirty="0">
                <a:effectLst/>
                <a:latin typeface="Raleway" pitchFamily="2" charset="0"/>
                <a:hlinkClick r:id="rId3"/>
              </a:rPr>
              <a:t>¹</a:t>
            </a:r>
            <a:r>
              <a:rPr lang="en-US" sz="3200" b="0" i="1" dirty="0">
                <a:solidFill>
                  <a:srgbClr val="001438"/>
                </a:solidFill>
                <a:effectLst/>
                <a:latin typeface="Raleway" pitchFamily="2" charset="0"/>
              </a:rPr>
              <a:t>Definition de </a:t>
            </a:r>
            <a:r>
              <a:rPr lang="en-US" sz="3200" b="0" i="1" dirty="0" err="1">
                <a:solidFill>
                  <a:srgbClr val="001438"/>
                </a:solidFill>
                <a:effectLst/>
                <a:latin typeface="Raleway" pitchFamily="2" charset="0"/>
              </a:rPr>
              <a:t>l'International</a:t>
            </a:r>
            <a:r>
              <a:rPr lang="en-US" sz="3200" b="0" i="1" dirty="0">
                <a:solidFill>
                  <a:srgbClr val="001438"/>
                </a:solidFill>
                <a:effectLst/>
                <a:latin typeface="Raleway" pitchFamily="2" charset="0"/>
              </a:rPr>
              <a:t> association for the study of pain task force on wait-times (IASP)</a:t>
            </a:r>
            <a:endParaRPr lang="fr-FR" sz="3200" b="0" i="0" dirty="0">
              <a:solidFill>
                <a:srgbClr val="001438"/>
              </a:solidFill>
              <a:effectLst/>
              <a:latin typeface="Raleway" pitchFamily="2" charset="0"/>
            </a:endParaRPr>
          </a:p>
          <a:p>
            <a:pPr marL="0" indent="0">
              <a:lnSpc>
                <a:spcPct val="170000"/>
              </a:lnSpc>
              <a:buNone/>
            </a:pPr>
            <a:endParaRPr lang="fr-FR" sz="4300" dirty="0">
              <a:solidFill>
                <a:srgbClr val="001438"/>
              </a:solidFill>
              <a:latin typeface="Raleway" pitchFamily="2" charset="0"/>
            </a:endParaRPr>
          </a:p>
          <a:p>
            <a:pPr marL="0" indent="0" algn="ctr">
              <a:buNone/>
            </a:pPr>
            <a:r>
              <a:rPr lang="fr-FR" sz="4400" b="1" i="1" dirty="0">
                <a:solidFill>
                  <a:srgbClr val="001438"/>
                </a:solidFill>
                <a:effectLst/>
                <a:latin typeface="Raleway" pitchFamily="2" charset="0"/>
              </a:rPr>
              <a:t>Source: </a:t>
            </a:r>
            <a:r>
              <a:rPr lang="fr-FR" sz="4400" b="1" i="1" dirty="0">
                <a:solidFill>
                  <a:srgbClr val="001438"/>
                </a:solidFill>
                <a:effectLst/>
                <a:latin typeface="Raleway" pitchFamily="2" charset="0"/>
                <a:hlinkClick r:id="rId4"/>
              </a:rPr>
              <a:t>www.has-sante.fr</a:t>
            </a:r>
            <a:endParaRPr lang="fr-FR" sz="4400" b="1" i="1" dirty="0">
              <a:solidFill>
                <a:srgbClr val="001438"/>
              </a:solidFill>
              <a:effectLst/>
              <a:latin typeface="Raleway" pitchFamily="2" charset="0"/>
            </a:endParaRPr>
          </a:p>
          <a:p>
            <a:pPr marL="0" indent="0" algn="ctr">
              <a:buNone/>
            </a:pPr>
            <a:r>
              <a:rPr lang="fr-FR" sz="3600" i="1" dirty="0">
                <a:solidFill>
                  <a:srgbClr val="0070C0"/>
                </a:solidFill>
                <a:effectLst/>
                <a:latin typeface="Raleway" pitchFamily="2" charset="0"/>
              </a:rPr>
              <a:t>https://has-sante.fr/jcms/p_3412606/fr/un-nouveau-parcours-de-sante-pour-la-personne-presentant-une-douleur-chronique#</a:t>
            </a: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52162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2A235-533B-374F-0EB1-0CEECBD0F853}"/>
              </a:ext>
            </a:extLst>
          </p:cNvPr>
          <p:cNvSpPr>
            <a:spLocks noGrp="1"/>
          </p:cNvSpPr>
          <p:nvPr>
            <p:ph type="title"/>
          </p:nvPr>
        </p:nvSpPr>
        <p:spPr>
          <a:xfrm>
            <a:off x="2527388" y="693121"/>
            <a:ext cx="9584099" cy="583588"/>
          </a:xfrm>
        </p:spPr>
        <p:txBody>
          <a:bodyPr>
            <a:normAutofit fontScale="90000"/>
          </a:bodyPr>
          <a:lstStyle/>
          <a:p>
            <a:r>
              <a:rPr lang="fr-FR" sz="2700" b="1" dirty="0"/>
              <a:t>Les caractéristiques de la douleur chronique:</a:t>
            </a:r>
            <a:br>
              <a:rPr lang="fr-FR" sz="3600" b="1" i="0" dirty="0">
                <a:solidFill>
                  <a:srgbClr val="001438"/>
                </a:solidFill>
                <a:effectLst/>
                <a:latin typeface="Raleway" pitchFamily="2" charset="0"/>
              </a:rPr>
            </a:br>
            <a:endParaRPr lang="fr-FR" dirty="0"/>
          </a:p>
        </p:txBody>
      </p:sp>
      <p:sp>
        <p:nvSpPr>
          <p:cNvPr id="3" name="Espace réservé du contenu 2">
            <a:extLst>
              <a:ext uri="{FF2B5EF4-FFF2-40B4-BE49-F238E27FC236}">
                <a16:creationId xmlns:a16="http://schemas.microsoft.com/office/drawing/2014/main" id="{0CAE5549-3CED-EC95-A0E7-7B44A6B0CD24}"/>
              </a:ext>
            </a:extLst>
          </p:cNvPr>
          <p:cNvSpPr>
            <a:spLocks noGrp="1"/>
          </p:cNvSpPr>
          <p:nvPr>
            <p:ph idx="1"/>
          </p:nvPr>
        </p:nvSpPr>
        <p:spPr>
          <a:xfrm>
            <a:off x="2592925" y="1276709"/>
            <a:ext cx="9449550" cy="5292173"/>
          </a:xfrm>
        </p:spPr>
        <p:txBody>
          <a:bodyPr>
            <a:normAutofit/>
          </a:bodyPr>
          <a:lstStyle/>
          <a:p>
            <a:pPr marL="0" indent="0">
              <a:buNone/>
            </a:pPr>
            <a:endParaRPr lang="fr-FR" sz="1400" dirty="0"/>
          </a:p>
          <a:p>
            <a:pPr marL="0" indent="0">
              <a:buNone/>
            </a:pPr>
            <a:r>
              <a:rPr lang="fr-FR" sz="1400" b="1" dirty="0"/>
              <a:t>Syndrome multidimensionnel exprimé par la personne qui en est atteinte</a:t>
            </a:r>
            <a:r>
              <a:rPr lang="fr-FR" sz="1400" dirty="0"/>
              <a:t>:</a:t>
            </a:r>
          </a:p>
          <a:p>
            <a:r>
              <a:rPr lang="fr-FR" sz="1400" dirty="0"/>
              <a:t>persistance ou récurrence, qui dure au-delà de ce qui est habituel pour la cause initiale présumée, notamment si la douleur évolue depuis plus de 3 mois ; </a:t>
            </a:r>
          </a:p>
          <a:p>
            <a:r>
              <a:rPr lang="fr-FR" sz="1400" dirty="0"/>
              <a:t>réponse insuffisante au traitement ; </a:t>
            </a:r>
          </a:p>
          <a:p>
            <a:r>
              <a:rPr lang="fr-FR" sz="1400" dirty="0"/>
              <a:t>détérioration significative et progressive du fait de la douleur, des capacités fonctionnelles et relationnelles du patient dans ses activités de la vie journalière, au domicile comme à l’école ou au travail.</a:t>
            </a:r>
          </a:p>
          <a:p>
            <a:endParaRPr lang="fr-FR" sz="1400" dirty="0"/>
          </a:p>
          <a:p>
            <a:pPr marL="0" indent="0">
              <a:buNone/>
            </a:pPr>
            <a:r>
              <a:rPr lang="fr-FR" sz="1400" b="1" dirty="0"/>
              <a:t>La douleur chronique peut être accompagnée </a:t>
            </a:r>
            <a:r>
              <a:rPr lang="fr-FR" sz="1400" dirty="0"/>
              <a:t>: </a:t>
            </a:r>
          </a:p>
          <a:p>
            <a:r>
              <a:rPr lang="fr-FR" sz="1400" dirty="0"/>
              <a:t>de manifestations psychopathologiques ; </a:t>
            </a:r>
          </a:p>
          <a:p>
            <a:r>
              <a:rPr lang="fr-FR" sz="1400" dirty="0"/>
              <a:t>d’une demande insistante par le patient de recours à des médicaments ou à des procédures médicales souvent invasives, alors qu‘il déclare leur inefficacité à soulager ; </a:t>
            </a:r>
          </a:p>
          <a:p>
            <a:r>
              <a:rPr lang="fr-FR" sz="1400" dirty="0"/>
              <a:t>d’une difficulté du patient à s’adapter à la situation.</a:t>
            </a:r>
          </a:p>
          <a:p>
            <a:pPr marL="0" indent="0">
              <a:buNone/>
            </a:pPr>
            <a:endParaRPr lang="fr-FR" sz="1600" dirty="0"/>
          </a:p>
          <a:p>
            <a:pPr marL="0" indent="0" algn="ctr">
              <a:buNone/>
            </a:pPr>
            <a:r>
              <a:rPr lang="fr-FR" sz="1400" b="0" i="0" dirty="0">
                <a:solidFill>
                  <a:srgbClr val="001438"/>
                </a:solidFill>
                <a:effectLst/>
                <a:latin typeface="Raleway" pitchFamily="2" charset="0"/>
              </a:rPr>
              <a:t> </a:t>
            </a:r>
            <a:r>
              <a:rPr lang="fr-FR" sz="1400" b="1" i="1" dirty="0">
                <a:solidFill>
                  <a:srgbClr val="001438"/>
                </a:solidFill>
                <a:effectLst/>
                <a:latin typeface="Raleway" pitchFamily="2" charset="0"/>
              </a:rPr>
              <a:t>Source: </a:t>
            </a:r>
            <a:r>
              <a:rPr lang="fr-FR" sz="1400" b="1" i="1" dirty="0">
                <a:solidFill>
                  <a:srgbClr val="001438"/>
                </a:solidFill>
                <a:effectLst/>
                <a:latin typeface="Raleway" pitchFamily="2" charset="0"/>
                <a:hlinkClick r:id="rId2"/>
              </a:rPr>
              <a:t>www.has-sante.fr</a:t>
            </a:r>
            <a:endParaRPr lang="fr-FR" sz="1400" b="1" i="1" dirty="0">
              <a:solidFill>
                <a:srgbClr val="001438"/>
              </a:solidFill>
              <a:effectLst/>
              <a:latin typeface="Raleway" pitchFamily="2" charset="0"/>
            </a:endParaRPr>
          </a:p>
          <a:p>
            <a:pPr marL="0" indent="0" algn="ctr">
              <a:buNone/>
            </a:pPr>
            <a:r>
              <a:rPr lang="fr-FR" sz="1000" dirty="0">
                <a:solidFill>
                  <a:srgbClr val="0070C0"/>
                </a:solidFill>
                <a:hlinkClick r:id="rId3">
                  <a:extLst>
                    <a:ext uri="{A12FA001-AC4F-418D-AE19-62706E023703}">
                      <ahyp:hlinkClr xmlns:ahyp="http://schemas.microsoft.com/office/drawing/2018/hyperlinkcolor" val="tx"/>
                    </a:ext>
                  </a:extLst>
                </a:hlinkClick>
              </a:rPr>
              <a:t>Douleur chronique: recommandations HAS – Décembre 2008</a:t>
            </a:r>
          </a:p>
          <a:p>
            <a:pPr marL="0" indent="0" algn="ctr">
              <a:buNone/>
            </a:pPr>
            <a:endParaRPr lang="fr-FR" sz="1400" b="1" i="1" dirty="0">
              <a:solidFill>
                <a:srgbClr val="001438"/>
              </a:solidFill>
              <a:effectLst/>
              <a:latin typeface="Raleway" pitchFamily="2" charset="0"/>
            </a:endParaRPr>
          </a:p>
        </p:txBody>
      </p:sp>
    </p:spTree>
    <p:extLst>
      <p:ext uri="{BB962C8B-B14F-4D97-AF65-F5344CB8AC3E}">
        <p14:creationId xmlns:p14="http://schemas.microsoft.com/office/powerpoint/2010/main" val="3534117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5834" y="681487"/>
            <a:ext cx="9344296" cy="754063"/>
          </a:xfrm>
        </p:spPr>
        <p:txBody>
          <a:bodyPr>
            <a:normAutofit/>
          </a:bodyPr>
          <a:lstStyle/>
          <a:p>
            <a:r>
              <a:rPr lang="fr-FR" sz="2400" b="1" dirty="0"/>
              <a:t>Une prise en charge centrée sur les besoins du patient</a:t>
            </a:r>
          </a:p>
        </p:txBody>
      </p:sp>
      <p:sp>
        <p:nvSpPr>
          <p:cNvPr id="3" name="Espace réservé du contenu 2"/>
          <p:cNvSpPr>
            <a:spLocks noGrp="1"/>
          </p:cNvSpPr>
          <p:nvPr>
            <p:ph idx="1"/>
          </p:nvPr>
        </p:nvSpPr>
        <p:spPr>
          <a:xfrm>
            <a:off x="2035834" y="1288900"/>
            <a:ext cx="10023894" cy="5439703"/>
          </a:xfrm>
        </p:spPr>
        <p:txBody>
          <a:bodyPr anchor="ctr">
            <a:normAutofit fontScale="40000" lnSpcReduction="20000"/>
          </a:bodyPr>
          <a:lstStyle/>
          <a:p>
            <a:pPr algn="l">
              <a:lnSpc>
                <a:spcPct val="170000"/>
              </a:lnSpc>
            </a:pPr>
            <a:r>
              <a:rPr lang="fr-FR" sz="3300" b="0" i="0" dirty="0">
                <a:solidFill>
                  <a:srgbClr val="001438"/>
                </a:solidFill>
                <a:effectLst/>
                <a:latin typeface="+mj-lt"/>
              </a:rPr>
              <a:t>La HAS rappelle que la prise en charge d’une personne présentant une douleur chronique doit être élaborée et mise en œuvre avec son accord et sa participation.</a:t>
            </a:r>
          </a:p>
          <a:p>
            <a:pPr algn="l">
              <a:lnSpc>
                <a:spcPct val="170000"/>
              </a:lnSpc>
            </a:pPr>
            <a:r>
              <a:rPr lang="fr-FR" sz="3300" b="0" i="0" dirty="0">
                <a:solidFill>
                  <a:srgbClr val="001438"/>
                </a:solidFill>
                <a:effectLst/>
                <a:latin typeface="+mj-lt"/>
              </a:rPr>
              <a:t>Cette prise en charge peut en effet nécessiter un changement de son mode de vie, un reclassement professionnel ou un engagement dans un nouveau projet de vie.</a:t>
            </a:r>
          </a:p>
          <a:p>
            <a:pPr marL="0" indent="0" algn="l">
              <a:lnSpc>
                <a:spcPct val="170000"/>
              </a:lnSpc>
              <a:buNone/>
            </a:pPr>
            <a:endParaRPr lang="fr-FR" sz="3300" b="0" i="0" dirty="0">
              <a:solidFill>
                <a:srgbClr val="001438"/>
              </a:solidFill>
              <a:effectLst/>
              <a:latin typeface="+mj-lt"/>
            </a:endParaRPr>
          </a:p>
          <a:p>
            <a:pPr algn="l">
              <a:lnSpc>
                <a:spcPct val="170000"/>
              </a:lnSpc>
            </a:pPr>
            <a:r>
              <a:rPr lang="fr-FR" sz="3300" b="0" i="0" dirty="0">
                <a:solidFill>
                  <a:srgbClr val="001438"/>
                </a:solidFill>
                <a:effectLst/>
                <a:latin typeface="+mj-lt"/>
              </a:rPr>
              <a:t>La HAS considère qu’un accompagnement par des professionnels est nécessaire pour maintenir voir renforcer l’autonomie du patient, l’aider à gérer lui-même sa maladie et ses traitements et le soutenir dans ses changements de mode de vie. </a:t>
            </a:r>
          </a:p>
          <a:p>
            <a:pPr algn="l">
              <a:lnSpc>
                <a:spcPct val="170000"/>
              </a:lnSpc>
            </a:pPr>
            <a:r>
              <a:rPr lang="fr-FR" sz="3300" b="0" i="0" dirty="0">
                <a:solidFill>
                  <a:srgbClr val="001438"/>
                </a:solidFill>
                <a:effectLst/>
                <a:latin typeface="+mj-lt"/>
              </a:rPr>
              <a:t>Le médecin doit savoir s’appuyer sur les aidants et les familles pour les patients fragiles ou </a:t>
            </a:r>
            <a:r>
              <a:rPr lang="fr-FR" sz="3300" b="0" i="0" dirty="0" err="1">
                <a:solidFill>
                  <a:srgbClr val="001438"/>
                </a:solidFill>
                <a:effectLst/>
                <a:latin typeface="+mj-lt"/>
              </a:rPr>
              <a:t>dyscommunicants</a:t>
            </a:r>
            <a:r>
              <a:rPr lang="fr-FR" sz="3300" b="0" i="0" dirty="0">
                <a:solidFill>
                  <a:srgbClr val="001438"/>
                </a:solidFill>
                <a:effectLst/>
                <a:latin typeface="+mj-lt"/>
              </a:rPr>
              <a:t>, en particulier les personnes âgées dépendantes et les personnes en situation de handicap physique, sensoriel, psychique ou intellectuel.</a:t>
            </a:r>
          </a:p>
          <a:p>
            <a:pPr marL="0" indent="0">
              <a:lnSpc>
                <a:spcPct val="170000"/>
              </a:lnSpc>
              <a:buNone/>
            </a:pPr>
            <a:r>
              <a:rPr lang="fr-FR" sz="2100" b="0" i="0" dirty="0">
                <a:solidFill>
                  <a:srgbClr val="001438"/>
                </a:solidFill>
                <a:effectLst/>
              </a:rPr>
              <a:t> </a:t>
            </a:r>
          </a:p>
          <a:p>
            <a:pPr marL="0" indent="0">
              <a:buNone/>
            </a:pPr>
            <a:r>
              <a:rPr lang="fr-FR" sz="2400" b="0" i="0" dirty="0">
                <a:solidFill>
                  <a:srgbClr val="001438"/>
                </a:solidFill>
                <a:effectLst/>
                <a:latin typeface="Raleway" pitchFamily="2" charset="0"/>
              </a:rPr>
              <a:t>							                           </a:t>
            </a:r>
            <a:r>
              <a:rPr lang="fr-FR" sz="2400" b="1" i="1" dirty="0">
                <a:solidFill>
                  <a:srgbClr val="001438"/>
                </a:solidFill>
                <a:effectLst/>
                <a:latin typeface="Raleway" pitchFamily="2" charset="0"/>
              </a:rPr>
              <a:t>Source: </a:t>
            </a:r>
            <a:r>
              <a:rPr lang="fr-FR" sz="2400" b="1" i="1" dirty="0">
                <a:solidFill>
                  <a:srgbClr val="001438"/>
                </a:solidFill>
                <a:effectLst/>
                <a:latin typeface="Raleway" pitchFamily="2" charset="0"/>
                <a:hlinkClick r:id="rId2"/>
              </a:rPr>
              <a:t>www.has-sante.fr</a:t>
            </a:r>
            <a:endParaRPr lang="fr-FR" sz="2400" b="1" i="1" dirty="0">
              <a:solidFill>
                <a:srgbClr val="001438"/>
              </a:solidFill>
              <a:effectLst/>
              <a:latin typeface="Raleway" pitchFamily="2" charset="0"/>
            </a:endParaRPr>
          </a:p>
          <a:p>
            <a:pPr marL="0" indent="0" algn="ctr">
              <a:buNone/>
            </a:pPr>
            <a:r>
              <a:rPr lang="fr-FR" sz="1900" dirty="0">
                <a:solidFill>
                  <a:srgbClr val="0070C0"/>
                </a:solidFill>
              </a:rPr>
              <a:t>https://has-sante.fr/jcms/p_3412606/fr/un-nouveau-parcours-de-sante-pour-la-personne-presentant-une-douleur-chronique#</a:t>
            </a: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147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3690" y="560718"/>
            <a:ext cx="10351699" cy="788569"/>
          </a:xfrm>
        </p:spPr>
        <p:txBody>
          <a:bodyPr>
            <a:noAutofit/>
          </a:bodyPr>
          <a:lstStyle/>
          <a:p>
            <a:r>
              <a:rPr lang="fr-FR" sz="2800" dirty="0"/>
              <a:t>Objectif 2. Douleur nociceptive et douleur neuropathique</a:t>
            </a:r>
          </a:p>
        </p:txBody>
      </p:sp>
      <p:sp>
        <p:nvSpPr>
          <p:cNvPr id="3" name="Espace réservé du contenu 2"/>
          <p:cNvSpPr>
            <a:spLocks noGrp="1"/>
          </p:cNvSpPr>
          <p:nvPr>
            <p:ph idx="1"/>
          </p:nvPr>
        </p:nvSpPr>
        <p:spPr>
          <a:xfrm>
            <a:off x="2589211" y="1802920"/>
            <a:ext cx="9530902" cy="4917058"/>
          </a:xfrm>
        </p:spPr>
        <p:txBody>
          <a:bodyPr anchor="ctr">
            <a:normAutofit lnSpcReduction="10000"/>
          </a:bodyPr>
          <a:lstStyle/>
          <a:p>
            <a:pPr marL="0" indent="0" algn="l">
              <a:lnSpc>
                <a:spcPct val="150000"/>
              </a:lnSpc>
              <a:spcBef>
                <a:spcPts val="0"/>
              </a:spcBef>
              <a:buNone/>
            </a:pPr>
            <a:r>
              <a:rPr lang="fr-FR" b="1" dirty="0">
                <a:solidFill>
                  <a:srgbClr val="001438"/>
                </a:solidFill>
              </a:rPr>
              <a:t>La douleur nociceptive</a:t>
            </a:r>
          </a:p>
          <a:p>
            <a:pPr algn="l">
              <a:lnSpc>
                <a:spcPct val="150000"/>
              </a:lnSpc>
              <a:spcBef>
                <a:spcPts val="0"/>
              </a:spcBef>
            </a:pPr>
            <a:r>
              <a:rPr lang="fr-FR" sz="1500" dirty="0">
                <a:solidFill>
                  <a:srgbClr val="001438"/>
                </a:solidFill>
              </a:rPr>
              <a:t>Douleur que l’on ressent, qui déclenche une réaction inflammatoire intense qui va stimuler des récepteurs particuliers appelés nocicepteurs. Leur stimulation envoie un signal au cerveau qui va générer une sensation de douleur.</a:t>
            </a:r>
          </a:p>
          <a:p>
            <a:pPr algn="l">
              <a:lnSpc>
                <a:spcPct val="150000"/>
              </a:lnSpc>
              <a:spcBef>
                <a:spcPts val="0"/>
              </a:spcBef>
            </a:pPr>
            <a:r>
              <a:rPr lang="fr-FR" sz="1500" b="0" i="0" dirty="0">
                <a:solidFill>
                  <a:srgbClr val="001438"/>
                </a:solidFill>
                <a:effectLst/>
              </a:rPr>
              <a:t>Douleur qui se manifeste de façon lancinante et permanente, même au repos ou la nuit: sensation d’écrasement, de broiement, de torsion.</a:t>
            </a:r>
          </a:p>
          <a:p>
            <a:pPr marL="0" indent="0" algn="l">
              <a:lnSpc>
                <a:spcPct val="150000"/>
              </a:lnSpc>
              <a:spcBef>
                <a:spcPts val="0"/>
              </a:spcBef>
              <a:buNone/>
            </a:pPr>
            <a:endParaRPr lang="fr-FR" b="0" i="0" dirty="0">
              <a:solidFill>
                <a:srgbClr val="001438"/>
              </a:solidFill>
              <a:effectLst/>
            </a:endParaRPr>
          </a:p>
          <a:p>
            <a:pPr marL="0" indent="0" algn="l">
              <a:lnSpc>
                <a:spcPct val="150000"/>
              </a:lnSpc>
              <a:spcBef>
                <a:spcPts val="0"/>
              </a:spcBef>
              <a:buNone/>
            </a:pPr>
            <a:r>
              <a:rPr lang="fr-FR" b="1" i="0" dirty="0">
                <a:solidFill>
                  <a:srgbClr val="001438"/>
                </a:solidFill>
                <a:effectLst/>
              </a:rPr>
              <a:t>La douleur neuropathique</a:t>
            </a:r>
          </a:p>
          <a:p>
            <a:pPr algn="l">
              <a:lnSpc>
                <a:spcPct val="150000"/>
              </a:lnSpc>
              <a:spcBef>
                <a:spcPts val="0"/>
              </a:spcBef>
            </a:pPr>
            <a:r>
              <a:rPr lang="fr-FR" sz="1500" i="0" dirty="0">
                <a:solidFill>
                  <a:srgbClr val="001438"/>
                </a:solidFill>
                <a:effectLst/>
              </a:rPr>
              <a:t>Douleur liée à une atteinte du système nerveux: lésions ou dysfonctionnement de structures nerveuses périphériques comme les nerfs mais aussi centrales comme la moelle épinière ou le cerveau.</a:t>
            </a:r>
          </a:p>
          <a:p>
            <a:pPr algn="l">
              <a:lnSpc>
                <a:spcPct val="150000"/>
              </a:lnSpc>
              <a:spcBef>
                <a:spcPts val="0"/>
              </a:spcBef>
            </a:pPr>
            <a:r>
              <a:rPr lang="fr-FR" sz="1500" i="0" dirty="0">
                <a:solidFill>
                  <a:srgbClr val="001438"/>
                </a:solidFill>
                <a:effectLst/>
              </a:rPr>
              <a:t>Douleur ressentie comme des picotements, des fourmillements, des engourdissements, des démangeaisons, des brûlures ou des décharges électriques, souvent associée à une sensibilité anormale dans la zone concernée.</a:t>
            </a:r>
          </a:p>
          <a:p>
            <a:pPr marL="0" indent="0">
              <a:buNone/>
            </a:pPr>
            <a:endParaRPr lang="fr-FR" sz="2400" b="1" i="1" dirty="0">
              <a:solidFill>
                <a:srgbClr val="001438"/>
              </a:solidFill>
              <a:effectLst/>
              <a:latin typeface="Raleway" pitchFamily="2" charset="0"/>
            </a:endParaRPr>
          </a:p>
          <a:p>
            <a:pPr marL="0" indent="0" algn="l">
              <a:buNone/>
            </a:pPr>
            <a:endParaRPr lang="fr-FR" sz="2400" b="0" i="0" dirty="0">
              <a:solidFill>
                <a:srgbClr val="001438"/>
              </a:solidFill>
              <a:effectLst/>
              <a:latin typeface="Raleway" pitchFamily="2" charset="0"/>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8193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010DC-172F-3700-1FFC-B23000DD770D}"/>
              </a:ext>
            </a:extLst>
          </p:cNvPr>
          <p:cNvSpPr>
            <a:spLocks noGrp="1"/>
          </p:cNvSpPr>
          <p:nvPr>
            <p:ph type="title"/>
          </p:nvPr>
        </p:nvSpPr>
        <p:spPr>
          <a:xfrm>
            <a:off x="1702921" y="625511"/>
            <a:ext cx="11217215" cy="866859"/>
          </a:xfrm>
        </p:spPr>
        <p:txBody>
          <a:bodyPr>
            <a:normAutofit fontScale="90000"/>
          </a:bodyPr>
          <a:lstStyle/>
          <a:p>
            <a:r>
              <a:rPr lang="fr-FR" dirty="0"/>
              <a:t>Objectif 3. Les échelles d’évaluation de la douleur</a:t>
            </a:r>
          </a:p>
        </p:txBody>
      </p:sp>
      <p:sp>
        <p:nvSpPr>
          <p:cNvPr id="3" name="Espace réservé du contenu 2">
            <a:extLst>
              <a:ext uri="{FF2B5EF4-FFF2-40B4-BE49-F238E27FC236}">
                <a16:creationId xmlns:a16="http://schemas.microsoft.com/office/drawing/2014/main" id="{2113D368-C9E0-1EE5-9C59-C17EC99EE62B}"/>
              </a:ext>
            </a:extLst>
          </p:cNvPr>
          <p:cNvSpPr>
            <a:spLocks noGrp="1"/>
          </p:cNvSpPr>
          <p:nvPr>
            <p:ph idx="1"/>
          </p:nvPr>
        </p:nvSpPr>
        <p:spPr>
          <a:xfrm>
            <a:off x="1992702" y="1492370"/>
            <a:ext cx="10041145" cy="5227608"/>
          </a:xfrm>
        </p:spPr>
        <p:txBody>
          <a:bodyPr>
            <a:normAutofit fontScale="47500" lnSpcReduction="20000"/>
          </a:bodyPr>
          <a:lstStyle/>
          <a:p>
            <a:pPr marL="0" indent="0" algn="ctr">
              <a:lnSpc>
                <a:spcPct val="170000"/>
              </a:lnSpc>
              <a:spcBef>
                <a:spcPts val="0"/>
              </a:spcBef>
              <a:buNone/>
            </a:pPr>
            <a:r>
              <a:rPr lang="fr-FR" sz="3400" b="1" dirty="0">
                <a:solidFill>
                  <a:srgbClr val="111111"/>
                </a:solidFill>
                <a:effectLst/>
                <a:latin typeface="+mj-lt"/>
              </a:rPr>
              <a:t>Les échelles d'évaluation de la douleur</a:t>
            </a:r>
            <a:r>
              <a:rPr lang="fr-FR" sz="3400" dirty="0">
                <a:solidFill>
                  <a:srgbClr val="111111"/>
                </a:solidFill>
                <a:effectLst/>
                <a:latin typeface="+mj-lt"/>
              </a:rPr>
              <a:t> sont des outils pour aider :</a:t>
            </a:r>
          </a:p>
          <a:p>
            <a:pPr marL="0" indent="0" algn="ctr">
              <a:lnSpc>
                <a:spcPct val="170000"/>
              </a:lnSpc>
              <a:spcBef>
                <a:spcPts val="0"/>
              </a:spcBef>
              <a:buNone/>
            </a:pPr>
            <a:r>
              <a:rPr lang="fr-FR" sz="3400" b="1" dirty="0">
                <a:solidFill>
                  <a:srgbClr val="111111"/>
                </a:solidFill>
                <a:effectLst/>
                <a:latin typeface="+mj-lt"/>
              </a:rPr>
              <a:t>à identifier, à quantifier, à qualifier ou à décrire la douleur. </a:t>
            </a:r>
          </a:p>
          <a:p>
            <a:pPr marL="0" indent="0">
              <a:lnSpc>
                <a:spcPct val="170000"/>
              </a:lnSpc>
              <a:spcBef>
                <a:spcPts val="0"/>
              </a:spcBef>
              <a:buNone/>
            </a:pPr>
            <a:endParaRPr lang="fr-FR" sz="2500" dirty="0">
              <a:solidFill>
                <a:srgbClr val="111111"/>
              </a:solidFill>
              <a:effectLst/>
              <a:latin typeface="+mj-lt"/>
            </a:endParaRPr>
          </a:p>
          <a:p>
            <a:pPr marL="0" indent="0">
              <a:lnSpc>
                <a:spcPct val="170000"/>
              </a:lnSpc>
              <a:spcBef>
                <a:spcPts val="0"/>
              </a:spcBef>
              <a:buNone/>
            </a:pPr>
            <a:r>
              <a:rPr lang="fr-FR" sz="2500" b="1" i="0" dirty="0">
                <a:solidFill>
                  <a:srgbClr val="070707"/>
                </a:solidFill>
                <a:effectLst/>
                <a:latin typeface="+mj-lt"/>
              </a:rPr>
              <a:t>		</a:t>
            </a:r>
            <a:r>
              <a:rPr lang="fr-FR" sz="2500" i="0" u="sng" dirty="0">
                <a:solidFill>
                  <a:srgbClr val="070707"/>
                </a:solidFill>
                <a:effectLst/>
                <a:latin typeface="+mj-lt"/>
              </a:rPr>
              <a:t>On distingue deux modes d’évaluation </a:t>
            </a:r>
            <a:r>
              <a:rPr lang="fr-FR" sz="2500" b="1" i="0" dirty="0">
                <a:solidFill>
                  <a:srgbClr val="070707"/>
                </a:solidFill>
                <a:effectLst/>
                <a:latin typeface="+mj-lt"/>
              </a:rPr>
              <a:t>:</a:t>
            </a:r>
          </a:p>
          <a:p>
            <a:pPr lvl="2">
              <a:lnSpc>
                <a:spcPct val="170000"/>
              </a:lnSpc>
              <a:spcBef>
                <a:spcPts val="0"/>
              </a:spcBef>
            </a:pPr>
            <a:r>
              <a:rPr lang="fr-FR" sz="2500" b="1" i="0" dirty="0">
                <a:solidFill>
                  <a:srgbClr val="070707"/>
                </a:solidFill>
                <a:effectLst/>
                <a:latin typeface="+mj-lt"/>
              </a:rPr>
              <a:t>l’auto-évaluation, évaluation par le patient adulte capable de communiquer</a:t>
            </a:r>
            <a:r>
              <a:rPr lang="fr-FR" sz="2500" b="0" i="0" dirty="0">
                <a:solidFill>
                  <a:srgbClr val="070707"/>
                </a:solidFill>
                <a:effectLst/>
                <a:latin typeface="+mj-lt"/>
              </a:rPr>
              <a:t> sur l’intensité ou les caractéristiques de la douleur ;</a:t>
            </a:r>
            <a:r>
              <a:rPr lang="fr-FR" sz="2500" dirty="0">
                <a:solidFill>
                  <a:srgbClr val="111111"/>
                </a:solidFill>
                <a:effectLst/>
                <a:latin typeface="+mj-lt"/>
              </a:rPr>
              <a:t> on peut citer l'échelle visuelle analogique (EVA), l'échelle numérique (EN) et l'échelle verbale simple (EVS). </a:t>
            </a:r>
            <a:endParaRPr lang="fr-FR" sz="2500" dirty="0">
              <a:solidFill>
                <a:srgbClr val="070707"/>
              </a:solidFill>
              <a:latin typeface="+mj-lt"/>
            </a:endParaRPr>
          </a:p>
          <a:p>
            <a:pPr lvl="2">
              <a:lnSpc>
                <a:spcPct val="170000"/>
              </a:lnSpc>
              <a:spcBef>
                <a:spcPts val="0"/>
              </a:spcBef>
            </a:pPr>
            <a:r>
              <a:rPr lang="fr-FR" sz="2500" b="1" i="0" dirty="0">
                <a:solidFill>
                  <a:srgbClr val="070707"/>
                </a:solidFill>
                <a:effectLst/>
                <a:latin typeface="+mj-lt"/>
              </a:rPr>
              <a:t>l’hétéroévaluation, évaluation par les soignants de la douleur des adultes non communiquant </a:t>
            </a:r>
            <a:r>
              <a:rPr lang="fr-FR" sz="2500" b="0" i="0" dirty="0">
                <a:solidFill>
                  <a:srgbClr val="070707"/>
                </a:solidFill>
                <a:effectLst/>
                <a:latin typeface="+mj-lt"/>
              </a:rPr>
              <a:t>(personnes âgées, patients de réanimation, polyhandicapés…); on peut citer Algoplus, Doloplus.</a:t>
            </a:r>
          </a:p>
          <a:p>
            <a:pPr marL="914400" lvl="2" indent="0">
              <a:lnSpc>
                <a:spcPct val="170000"/>
              </a:lnSpc>
              <a:spcBef>
                <a:spcPts val="0"/>
              </a:spcBef>
              <a:buNone/>
            </a:pPr>
            <a:endParaRPr lang="fr-FR" sz="2300" b="0" i="0" dirty="0">
              <a:solidFill>
                <a:srgbClr val="070707"/>
              </a:solidFill>
              <a:effectLst/>
              <a:latin typeface="+mj-lt"/>
            </a:endParaRPr>
          </a:p>
          <a:p>
            <a:pPr marL="0" indent="0" fontAlgn="base">
              <a:lnSpc>
                <a:spcPct val="170000"/>
              </a:lnSpc>
              <a:spcBef>
                <a:spcPts val="0"/>
              </a:spcBef>
              <a:buNone/>
            </a:pPr>
            <a:r>
              <a:rPr lang="fr-FR" sz="2500" dirty="0">
                <a:solidFill>
                  <a:srgbClr val="111111"/>
                </a:solidFill>
                <a:effectLst/>
                <a:latin typeface="+mj-lt"/>
              </a:rPr>
              <a:t>Ces échelles utilisent des notes de 0 à 10 ou de 0 à 100 pour l'intensité de la douleur, ou des mots pour la qualifier. Le patient nécessite une prise en charge de la douleur si sa note est supérieure ou égale à 4/10 ou 40/100, ou si sa douleur est modérée ou plus. </a:t>
            </a:r>
            <a:endParaRPr lang="fr-FR" sz="2500" b="1" dirty="0">
              <a:solidFill>
                <a:srgbClr val="001438"/>
              </a:solidFill>
              <a:latin typeface="+mj-lt"/>
            </a:endParaRPr>
          </a:p>
          <a:p>
            <a:pPr algn="l" fontAlgn="base">
              <a:lnSpc>
                <a:spcPct val="170000"/>
              </a:lnSpc>
              <a:spcBef>
                <a:spcPts val="0"/>
              </a:spcBef>
              <a:buFont typeface="Arial" panose="020B0604020202020204" pitchFamily="34" charset="0"/>
              <a:buChar char="•"/>
            </a:pPr>
            <a:endParaRPr lang="fr-FR" sz="2500" b="0" i="0" dirty="0">
              <a:solidFill>
                <a:srgbClr val="070707"/>
              </a:solidFill>
              <a:effectLst/>
              <a:latin typeface="+mj-lt"/>
            </a:endParaRPr>
          </a:p>
          <a:p>
            <a:pPr marL="0" indent="0">
              <a:lnSpc>
                <a:spcPct val="170000"/>
              </a:lnSpc>
              <a:spcBef>
                <a:spcPts val="0"/>
              </a:spcBef>
              <a:buNone/>
            </a:pPr>
            <a:r>
              <a:rPr lang="fr-FR" sz="2500" b="0" i="0" dirty="0">
                <a:solidFill>
                  <a:srgbClr val="070707"/>
                </a:solidFill>
                <a:effectLst/>
                <a:latin typeface="+mj-lt"/>
              </a:rPr>
              <a:t>L’évaluation de la douleur doit privilégier l’auto-évaluation chaque fois qu’elle est possible.</a:t>
            </a:r>
          </a:p>
          <a:p>
            <a:pPr marL="0" indent="0">
              <a:lnSpc>
                <a:spcPct val="170000"/>
              </a:lnSpc>
              <a:spcBef>
                <a:spcPts val="0"/>
              </a:spcBef>
              <a:buNone/>
            </a:pPr>
            <a:r>
              <a:rPr lang="fr-FR" sz="2500" b="0" i="0" dirty="0">
                <a:solidFill>
                  <a:srgbClr val="070707"/>
                </a:solidFill>
                <a:effectLst/>
                <a:latin typeface="+mj-lt"/>
              </a:rPr>
              <a:t> L’évaluation de la douleur doit être répétée et faire l’objet d’une traçabilité dans le dossier patient.</a:t>
            </a:r>
          </a:p>
          <a:p>
            <a:pPr marL="0" indent="0">
              <a:lnSpc>
                <a:spcPct val="170000"/>
              </a:lnSpc>
              <a:spcBef>
                <a:spcPts val="0"/>
              </a:spcBef>
              <a:buNone/>
            </a:pPr>
            <a:endParaRPr lang="fr-FR" sz="2500" dirty="0">
              <a:solidFill>
                <a:srgbClr val="070707"/>
              </a:solidFill>
              <a:latin typeface="+mj-lt"/>
            </a:endParaRPr>
          </a:p>
          <a:p>
            <a:pPr marL="0" indent="0">
              <a:lnSpc>
                <a:spcPct val="170000"/>
              </a:lnSpc>
              <a:spcBef>
                <a:spcPts val="0"/>
              </a:spcBef>
              <a:buNone/>
            </a:pPr>
            <a:endParaRPr lang="fr-FR" sz="1500" dirty="0">
              <a:solidFill>
                <a:srgbClr val="111111"/>
              </a:solidFill>
              <a:effectLst/>
              <a:latin typeface="+mj-lt"/>
            </a:endParaRPr>
          </a:p>
          <a:p>
            <a:pPr marL="0" indent="0" algn="ctr">
              <a:buNone/>
            </a:pPr>
            <a:r>
              <a:rPr lang="fr-FR" sz="1800" b="1" i="1" dirty="0">
                <a:solidFill>
                  <a:srgbClr val="001438"/>
                </a:solidFill>
                <a:effectLst/>
                <a:latin typeface="Raleway" pitchFamily="2" charset="0"/>
              </a:rPr>
              <a:t>Source: </a:t>
            </a:r>
            <a:r>
              <a:rPr lang="fr-FR" sz="1800" b="1" i="1" dirty="0">
                <a:solidFill>
                  <a:srgbClr val="001438"/>
                </a:solidFill>
                <a:effectLst/>
                <a:latin typeface="Raleway" pitchFamily="2" charset="0"/>
                <a:hlinkClick r:id="rId2"/>
              </a:rPr>
              <a:t>www.has-sante.fr</a:t>
            </a:r>
            <a:endParaRPr lang="fr-FR" sz="1800" b="1" i="1" dirty="0">
              <a:solidFill>
                <a:srgbClr val="001438"/>
              </a:solidFill>
              <a:effectLst/>
              <a:latin typeface="Raleway" pitchFamily="2" charset="0"/>
            </a:endParaRPr>
          </a:p>
          <a:p>
            <a:pPr marL="0" indent="0" algn="ctr">
              <a:buNone/>
            </a:pPr>
            <a:r>
              <a:rPr lang="fr-FR" sz="1800" b="0" i="0" u="none" strike="noStrike" baseline="0" dirty="0">
                <a:solidFill>
                  <a:srgbClr val="0070C0"/>
                </a:solidFill>
                <a:latin typeface="CIDFont+F1"/>
                <a:hlinkClick r:id="rId3">
                  <a:extLst>
                    <a:ext uri="{A12FA001-AC4F-418D-AE19-62706E023703}">
                      <ahyp:hlinkClr xmlns:ahyp="http://schemas.microsoft.com/office/drawing/2018/hyperlinkcolor" val="tx"/>
                    </a:ext>
                  </a:extLst>
                </a:hlinkClick>
              </a:rPr>
              <a:t>https://www.has-sante.fr/upload/docs/application/pdf/2022-01/liste_echelles_acceptees_2022.pdf</a:t>
            </a:r>
            <a:endParaRPr lang="fr-FR" sz="1800" b="0" i="0" u="none" strike="noStrike" baseline="0" dirty="0">
              <a:solidFill>
                <a:srgbClr val="0070C0"/>
              </a:solidFill>
              <a:latin typeface="CIDFont+F1"/>
            </a:endParaRPr>
          </a:p>
          <a:p>
            <a:pPr marL="0" indent="0" algn="ctr">
              <a:buNone/>
            </a:pPr>
            <a:endParaRPr lang="fr-FR" dirty="0"/>
          </a:p>
        </p:txBody>
      </p:sp>
    </p:spTree>
    <p:extLst>
      <p:ext uri="{BB962C8B-B14F-4D97-AF65-F5344CB8AC3E}">
        <p14:creationId xmlns:p14="http://schemas.microsoft.com/office/powerpoint/2010/main" val="236858828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2700</TotalTime>
  <Words>2070</Words>
  <Application>Microsoft Office PowerPoint</Application>
  <PresentationFormat>Grand écran</PresentationFormat>
  <Paragraphs>187</Paragraphs>
  <Slides>29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29</vt:i4>
      </vt:variant>
    </vt:vector>
  </HeadingPairs>
  <TitlesOfParts>
    <vt:vector size="37" baseType="lpstr">
      <vt:lpstr>Arial</vt:lpstr>
      <vt:lpstr>Calibri</vt:lpstr>
      <vt:lpstr>Century Gothic</vt:lpstr>
      <vt:lpstr>CIDFont+F1</vt:lpstr>
      <vt:lpstr>Raleway</vt:lpstr>
      <vt:lpstr>Wingdings</vt:lpstr>
      <vt:lpstr>Wingdings 3</vt:lpstr>
      <vt:lpstr>Brin</vt:lpstr>
      <vt:lpstr>Formation au protocole de coopération:  Renouvellement et adaptation des antalgiques prescrits  par le délégant pour une douleur chronique  A l’exclusion de tout patient déjà traité par antalgiques opioïdes (faibles ou forts) et les patients ayant des associations de plusieurs antalgiques</vt:lpstr>
      <vt:lpstr>Etape 1. Eléments de formation</vt:lpstr>
      <vt:lpstr>Rappel</vt:lpstr>
      <vt:lpstr>Après avoir complété le support de formation, vous devez être capable de:</vt:lpstr>
      <vt:lpstr>Objectif 1. Qu’est ce qu’une douleur chronique ?</vt:lpstr>
      <vt:lpstr>Les caractéristiques de la douleur chronique: </vt:lpstr>
      <vt:lpstr>Une prise en charge centrée sur les besoins du patient</vt:lpstr>
      <vt:lpstr>Objectif 2. Douleur nociceptive et douleur neuropathique</vt:lpstr>
      <vt:lpstr>Objectif 3. Les échelles d’évaluation de la douleur</vt:lpstr>
      <vt:lpstr>Présentation PowerPoint</vt:lpstr>
      <vt:lpstr>Objectif 4. La classification des antalgiques </vt:lpstr>
      <vt:lpstr>Les antalgiques locaux</vt:lpstr>
      <vt:lpstr>Objectif 5. Les caractéristiques du paracétamol</vt:lpstr>
      <vt:lpstr>Présentation PowerPoint</vt:lpstr>
      <vt:lpstr>En résumé, devant un patient traité par antalgique prescrit pour douleur chronique, il faut:</vt:lpstr>
      <vt:lpstr>Inclusion ou exclusion d’un patient : un tableau clinique à qualifier par le délégué </vt:lpstr>
      <vt:lpstr>Etape 2. Test de lecture</vt:lpstr>
      <vt:lpstr>A ce jour, quel pourcentage de patients estimé n’a pas de prise en charge adaptée dans le cadre de la douleur chronique ?</vt:lpstr>
      <vt:lpstr>Quels sont les impacts d’une douleur chronique non maitrisée ?</vt:lpstr>
      <vt:lpstr>Citez 4 signes de la douleur chez des patients dyscommuniquant:</vt:lpstr>
      <vt:lpstr>Citez 3 échelles numériques d’évaluation de la douleur :</vt:lpstr>
      <vt:lpstr>A quel palier est situé le paracétamol dans la classification des antalgiques ?</vt:lpstr>
      <vt:lpstr>Etape 3. Evaluation</vt:lpstr>
      <vt:lpstr>Quels sont les cas où le patient doit être pris en charge par le médecin délégant:</vt:lpstr>
      <vt:lpstr>Quels sont les éléments de décision pour prescrire le renouvellement de l’ordonnance de paracétamol à l’identique?</vt:lpstr>
      <vt:lpstr>Une erreur s’est glissée dans l’ordonnance suivante. Rectifiez la</vt:lpstr>
      <vt:lpstr>Quelles sont les 2 précautions à anticiper pour éviter un risque de surdosage en paracétamol:</vt:lpstr>
      <vt:lpstr>Quelles sont les contre-indications à la prescription du paracétamol?</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Nadie GEORGET</cp:lastModifiedBy>
  <cp:revision>77</cp:revision>
  <cp:lastPrinted>2023-03-23T10:05:54Z</cp:lastPrinted>
  <dcterms:created xsi:type="dcterms:W3CDTF">2022-07-24T09:25:49Z</dcterms:created>
  <dcterms:modified xsi:type="dcterms:W3CDTF">2023-03-27T07:28:29Z</dcterms:modified>
</cp:coreProperties>
</file>